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44" r:id="rId5"/>
    <p:sldMasterId id="2147483759" r:id="rId6"/>
    <p:sldMasterId id="2147483787" r:id="rId7"/>
  </p:sldMasterIdLst>
  <p:notesMasterIdLst>
    <p:notesMasterId r:id="rId31"/>
  </p:notesMasterIdLst>
  <p:sldIdLst>
    <p:sldId id="284" r:id="rId8"/>
    <p:sldId id="337" r:id="rId9"/>
    <p:sldId id="338" r:id="rId10"/>
    <p:sldId id="339" r:id="rId11"/>
    <p:sldId id="341" r:id="rId12"/>
    <p:sldId id="342" r:id="rId13"/>
    <p:sldId id="348" r:id="rId14"/>
    <p:sldId id="349" r:id="rId15"/>
    <p:sldId id="352" r:id="rId16"/>
    <p:sldId id="354" r:id="rId17"/>
    <p:sldId id="355" r:id="rId18"/>
    <p:sldId id="362" r:id="rId19"/>
    <p:sldId id="369" r:id="rId20"/>
    <p:sldId id="371" r:id="rId21"/>
    <p:sldId id="372" r:id="rId22"/>
    <p:sldId id="373" r:id="rId23"/>
    <p:sldId id="374" r:id="rId24"/>
    <p:sldId id="376" r:id="rId25"/>
    <p:sldId id="377" r:id="rId26"/>
    <p:sldId id="378" r:id="rId27"/>
    <p:sldId id="379" r:id="rId28"/>
    <p:sldId id="380" r:id="rId29"/>
    <p:sldId id="32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58" autoAdjust="0"/>
  </p:normalViewPr>
  <p:slideViewPr>
    <p:cSldViewPr>
      <p:cViewPr varScale="1">
        <p:scale>
          <a:sx n="67" d="100"/>
          <a:sy n="67" d="100"/>
        </p:scale>
        <p:origin x="756"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27T09:00:24.123"/>
    </inkml:context>
    <inkml:brush xml:id="br0">
      <inkml:brushProperty name="width" value="0.05292" units="cm"/>
      <inkml:brushProperty name="height" value="0.05292" units="cm"/>
      <inkml:brushProperty name="color" value="#FF0000"/>
    </inkml:brush>
  </inkml:definitions>
  <inkml:trace contextRef="#ctx0" brushRef="#br0">18281 11684 0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0:27:06.865"/>
    </inkml:context>
    <inkml:brush xml:id="br0">
      <inkml:brushProperty name="width" value="0.05292" units="cm"/>
      <inkml:brushProperty name="height" value="0.05292" units="cm"/>
      <inkml:brushProperty name="color" value="#FF0000"/>
    </inkml:brush>
  </inkml:definitions>
  <inkml:trace contextRef="#ctx0" brushRef="#br0">3059 3541 124,'-2'0'10,"0"-1"2,-4-2-1,5 0 1,-2 0-2,1 1-3,0 0-1,2 2 1,-1-3-2,1 0-1,-1 2 1,1-3 1,0-2-1,0 3 1,-1-4 0,1 2-1,-1-3 1,0 3 0,0-1-1,-2 1 0,0 2-1,-3 0 0,-3 0-1,-2 0 0,-1 3 0,-6 1-3,0 3 1,-3 3-1,-2 6-1,-2 1 1,2 5 0,-1 3-1,2 5 0,1 2 0,4 3 1,3 3-1,5 2 1,3 1 0,6 2 1,4 0-1,3-2 1,6-1 0,4-3 0,3-2 1,3-5-1,3-2 1,0-5-1,3-3 1,-3-4-1,2-5 2,-3-1-1,-2-5 0,0-3 0,-2-4 0,-2-3 0,-1-5-1,-2-2 1,-5-3-1,0-3 0,-4 0 0,-4-1-1,-2 0 0,-4 1 0,-4 3 0,-3 3 0,-1 2-1,-4 5 0,-1 5 1,-3 3-1,0 4 1,0 2-2,1 4 1,2-2 0,2 3 0,4-3 1,3-2-1,2 1 1,5-4 1,4-1-1,2-2 1,3-2-1,6-2 0,0-2 0,5-1-1,1 0 1,1 0-1,3 2 1,-2 0-1,-2 3 2,1 4-1,-2 1 1,-4 3 0,0 2-1,-3 5 1,-2-2-2,-1 4-2,-4-1-7,1 0-17,0 2-31,-3 0-4,1-3-79,2 0 141,-2-5 0,0-3 0</inkml:trace>
  <inkml:trace contextRef="#ctx0" brushRef="#br0" timeOffset="394.0225">3377 3867 199,'2'-1'7,"3"-3"0,4 1 1,0-1 0,1 2-2,4 2-2,-1 2-1,1 2 0,0 1-2,0 4 0,-2 2 1,-1 1-1,-2 1 2,-1-1-1,-3 1 2,-2-1 0,-1-3 2,-2-1 0,0-1 0,-1-3 1,-2-3-1,0 3-1,0-8 0,-1-1-1,-2-3-1,2-4-1,0-3-1,2-2 0,0-1-1,2-2-1,1 0-2,1-1-5,0 3-10,3 0-17,0 3-24,2 5-4,1 3-65,13 4 128,-1 3 0,-3 0 0</inkml:trace>
  <inkml:trace contextRef="#ctx0" brushRef="#br0" timeOffset="855.0489">3809 3780 156,'0'0'6,"-2"0"0,0 0 0,-2 2 0,-2 3-3,-2 3 0,-1 3-3,0 4 1,1 2-1,1 2 0,-1 2 0,3 0 0,1-2 1,3 2-1,2-3 2,2-1-1,2-4 3,4-4 0,0-2 1,3-4 1,1-3 2,-1-4 1,3-5 0,-3 0 0,-2-5 0,1 0 0,-4-1-1,0-1-1,-3 3-1,-2 1-3,-1 1-2,-1 5 0,0 3-3,0 1 0,-1 2-1,0 4-2,1 3-3,1 3-5,0 1-10,6 3-17,1-3-18,2 2-77,25-4 135,-1-2 0,1-4 0</inkml:trace>
  <inkml:trace contextRef="#ctx0" brushRef="#br0" timeOffset="1684.0963">4134 3775 153,'-2'0'1,"-3"3"-1,1 2 0,-3 3 1,-1 1-1,2 5 0,1 3 1,0 1-1,3 0 2,1 2 0,2-1 0,3-1 0,0-3 1,3-1 2,0-5 3,3-1 0,-1-6 1,1-2 1,2-5-1,-1-6 1,1-3-2,-1-7-1,-1-3-3,-1-6-1,0-6-1,-4-3-1,1-4-1,-3-4 1,-1-2-1,-2 0 0,-1 1 0,-1 1 1,-1 5-1,-2 3 1,1 7-1,-2 3-1,-1 5 1,2 7-2,0 5-2,0 3-1,1 1-1,2 5 0,0 3 0,-1 2 0,2 8 0,0 1 2,1 6 3,1 2 0,2 5 1,-1 4 1,2 4 0,2 2 2,0 4 0,-1 1 0,4 1 1,-2 0 0,2-1 1,0-3-1,2-2 0,1-3-2,1-1 1,2-3-1,1-3 1,0-6-1,-1 0 0,1-3 0,-1-3 1,0-3 0,-2-3 0,-1-2 1,1-2 0,-3-3-1,0-2 0,1-2 1,-2-3-1,0-2-1,-2-1 1,2-2-1,-2 1-1,-2-1 1,0 2-1,-1 2 0,-1 0-1,0 2-1,-1 3 1,-1 1-2,0 2 1,-1 1 0,-1 4-1,-1 0 1,1 4 1,0 1 0,1 4 0,1-1 0,2 0 0,0 0-1,2 0-6,0-4-15,0 1-37,4-4-1,0-2-79,13-13 139,-1 0 0,-1-5 0</inkml:trace>
  <inkml:trace contextRef="#ctx0" brushRef="#br0" timeOffset="1846.1056">4549 3596 159,'0'0'-24,"0"0"-14,-1 1-59,5 16 97,0-1 0,0 2 0</inkml:trace>
  <inkml:trace contextRef="#ctx0" brushRef="#br0" timeOffset="2193.1254">4729 3870 185,'4'-6'9,"2"-1"1,0-4 1,-1 2 1,3-3-2,-3 1-1,-3 0-2,1 3-2,-2 1-1,-2 4-2,-1 0-1,-2 6-2,-2 4 0,-3 1-1,2 6-1,-2 6 2,3-1 0,-1 1 0,3 2-1,1-3-4,3 0-5,3-2-11,2-3-18,4-3-15,4-2-64,22-12 119,-2-3 0,1-2 0</inkml:trace>
  <inkml:trace contextRef="#ctx0" brushRef="#br0" timeOffset="2595.1484">4913 3750 124,'4'5'4,"2"2"2,1 5 0,1 2 2,1 3-1,-1 0 1,1 2-1,-1 0 0,-1 1-2,0-3 0,-2-1-1,0-5 2,-2 0 0,-1-4-1,-1-3-1,-1 0-1,0-5-2,0-6-1,-1-2-2,0-6-3,0-4 0,1-2-1,1-4 0,1 1 2,3 0-1,1 2 3,2 3 0,2 5 2,0 6 1,2 5 1,-1 6 1,0 5 0,1 4 0,-2 3 1,0 4-1,-1 2-1,0-1-6,-2 1-10,1-1-25,0-2-9,-2-2-47,5-2 95,-2-3 0,0-3 0</inkml:trace>
  <inkml:trace contextRef="#ctx0" brushRef="#br0" timeOffset="2844.1627">5220 3664 151,'1'8'10,"3"7"1,1 4-1,2 3 1,-2 4-2,2 3-2,-1 1-3,0 3-3,2-4-5,-1 1-17,1-3-19,0-2-10,2-1-49,6-1 99,0-4 0,-3-6 0</inkml:trace>
  <inkml:trace contextRef="#ctx0" brushRef="#br0" timeOffset="2978.1703">5357 3906 232,'-5'-9'0,"7"9"-13,5-1-39,0 0 0,6-2-63,22-12 115,-1-2 0,-1 3 0</inkml:trace>
  <inkml:trace contextRef="#ctx0" brushRef="#br0" timeOffset="3764.2153">5911 3543 154,'0'3'2,"0"2"-1,1 2 1,0 3 0,1 5 0,1 3-1,1 2 1,1 4-1,0 2 1,1-1 0,-1 2-1,-1-3-1,0-3-2,-3-1 1,0-6-1,0-2-3,-2-4-1,1-3-3,-2-7 0,-2-2 0,0-7 0,-2-4-1,-1-6 0,0-6 3,-1-2 4,2-4 3,-1-2 3,2-2 2,2-1 2,1 3 1,2 1 1,2 4 0,2 1-1,4 7-1,1 3 0,3 4-1,2 5-1,2 3-1,2 4 0,3 6 0,-1 2-1,2 4-1,-1 7 0,-2 3-1,0 5 0,-3 5 1,-2 2 0,-4 1 1,-1 2 1,-2 0 2,-4 0 0,-1-3 2,-4-1 0,-2-4-1,-2 0 0,-3-4-2,0-2-2,-4-2-3,0-3-6,0-3-16,2-4-28,0-3-5,3-1-58,0-19 113,4-1 0,0 0 0</inkml:trace>
  <inkml:trace contextRef="#ctx0" brushRef="#br0" timeOffset="4467.2555">6298 3752 134,'3'-5'9,"1"0"2,0-5 1,0 1 0,-1-1-1,0-2-2,-1 1 0,-2 0-2,0 2-2,-3 0-2,1 3-1,1 1-1,-3 0-2,0 1 0,1 2 0,-1 4-1,0 0-1,2 5 1,0 3 0,1 2 0,3 3 2,1 0-1,3 0 1,1 2 1,1-1-1,2-2 1,1 0 1,1-4 0,1 0 0,-1-5 1,0-2 0,1-3 0,-3-1 1,1-6-1,-2 0 0,-1-5-1,-2-2 0,-1-2-1,1-3-1,-3-1 0,1-1 0,-2-1 0,2 3-1,1-1 0,0 2 0,0 3 0,2 0-1,0 2 1,0 4 0,-1 1-1,3 1 1,0 2 0,-1 2 0,4 2 0,0-1 0,-1 4 1,1 1-1,-1 2 1,1 1-1,-2 4 1,0-1 1,-2 2 0,-1 3 0,-3-3 1,-1 1 1,-2 1-1,-2-2 1,-2 0 0,-1 1-1,-3-2-3,-2-1-4,0-3-10,-1 0-16,0 0-22,1-4-85,-2-3 138,2 0 0,2-2 0</inkml:trace>
  <inkml:trace contextRef="#ctx0" brushRef="#br0" timeOffset="4805.2748">6803 3492 186,'-2'-4'7,"-3"1"1,1-2 0,1 1-1,-2 1-1,2 1-3,-1 4-1,-1 4-2,2 3 0,-2 3 0,-1 8 1,1-3 0,0 5 1,1-1 1,1 2 0,1-2 1,2 0-1,2-3 1,1-1-1,3-4 0,1 1-4,2-4-7,3-2-14,4-2-22,2-3-11,3-4-69,21-11 124,-3 0 0,-5-1 0</inkml:trace>
  <inkml:trace contextRef="#ctx0" brushRef="#br0" timeOffset="5185.2966">6979 3664 152,'2'-1'15,"2"-1"1,-1 0 1,3-2 0,0-3-4,1 0-4,-1-2-1,2-2-3,-1-1-2,-3 0 0,1-1-2,-2 0 0,-1 4-1,-1 0-1,-1 2-1,-2 3 0,-1 2 0,-2 4 0,0 6 0,-4 2-1,3 5 2,0 2 0,1-2 1,2 2 0,0 0-3,3-2-7,4-1-14,-2-3-20,5-3-9,1-1-57,16-12 110,-1-2 0,-2 2 0</inkml:trace>
  <inkml:trace contextRef="#ctx0" brushRef="#br0" timeOffset="5597.3201">7157 3539 148,'2'2'6,"0"0"2,2 5 1,2 1 0,0 2-1,1 0-1,0 4-1,-3-4 0,1-3-1,0 2 1,-2-1-1,0-3 1,-2-2-1,1 0 0,-2-3 0,0 0-2,0 0-1,-1-4-3,-1-1-2,2-2-1,-3-5 0,3-5 0,1 0 0,2 0 0,1-3 0,2 2 1,1-2 0,0 5 1,3 1-1,-4 6 1,3 4 0,1 7 0,-1 3 1,-2 6 0,4 3 1,-3 4 1,0 2-1,-2 3 0,1-2-3,0 1-11,-2-6-20,1 0-14,-1-5-56,7-5 104,-1-4 0,-2-4 0</inkml:trace>
  <inkml:trace contextRef="#ctx0" brushRef="#br0" timeOffset="5871.3358">7406 3299 134,'5'13'13,"0"3"1,2 4-1,0 6 0,-1 4-3,2 2-3,-2 3-3,3-1-2,-3-2-6,-1-2-19,-1-2-25,-1-6-2,-1-4-35,-2-5 85,-2-6 0</inkml:trace>
  <inkml:trace contextRef="#ctx0" brushRef="#br0" timeOffset="6023.3445">7498 3546 179,'5'0'-2,"3"2"-13,4-2-28,3 0-3,4 2-27,15 6 73,-3-2 0</inkml:trace>
  <inkml:trace contextRef="#ctx0" brushRef="#br0" timeOffset="7262.4154">3595 4480 99,'-2'0'5,"0"-2"0,-2 2 1,2-1-1,0-1-1,0 2-1,0 0-1,2 0-1,1-1 0,1 1 0,2 0 0,2 0 0,2-1 0,1-1 0,2 1-1,2-1 0,4 0 0,4-1 0,5-2-1,2 1 0,5 0 0,0 0 0,5 0 1,1 0 0,1 0 0,1 1 1,3 0-1,-1 0 0,2 0 0,3-2 0,4 2-1,5 1 0,3-4-1,5 2 1,4-3 0,3 0 0,6-1 1,3-1 0,2-2 1,7 1-1,1-1 1,2 0 0,0 0 0,4-1-1,1 0 1,-1 3-1,0 0 0,0 1 0,0-1 0,-4 3 0,2 0 0,-1 1 0,-3-1 0,-1 2 0,-3 0 1,-3 1-1,-5-3 1,-1 4 0,-3-1 0,-2-1 1,-4 0-1,-2 1 1,-3 0 0,-3 0 1,-2-1 1,-5 1-1,-3 1 2,-7-1-1,-2 0 1,-4 0 0,-6 0 1,-1-1-2,-4 1 1,-2 1 0,-3-4 0,1 1-1,-2-1 0,0 0 0,0 0-1,1 0 0,-2-1-1,1 0-1,0 3-1,-3 1 0,0 1-2,-4 2-5,0 1-11,-6 1-21,1 1-12,-3 3-49,8-3 100,-3-2 0,1 1 0</inkml:trace>
  <inkml:trace contextRef="#ctx0" brushRef="#br0" timeOffset="7611.4353">7835 3443 136,'1'3'-28,"0"3"-13,1-2-26,1 13 67,1-2 0</inkml:trace>
  <inkml:trace contextRef="#ctx0" brushRef="#br0" timeOffset="7751.4434">7881 3682 49,'3'-2'-49,"6"-14"49,2 2 0</inkml:trace>
  <inkml:trace contextRef="#ctx0" brushRef="#br0" timeOffset="14785.8457">5851 4333 104,'-2'-3'11,"0"1"1,0-1 0,-3-1 0,0 1-3,0 1-2,-2 2-2,-1-3-1,-1 7-1,0-1 0,0 2 0,-1 2 0,1 0 1,0 3-1,-1 0 0,0 4 0,2-1-1,-1 1-1,0 3 0,2 1 0,0 2 0,2 2-1,-1-1 0,3 2 1,0 2-1,2-1 0,2 2 1,1 0 0,1 1 0,3 0 0,-1 0 0,2 2 0,1-1 0,4-1 1,-1 0-2,2-3 1,1-2 1,-2-2-1,2-2 1,-1-3 0,0-1-1,-4-4 1,1-1 1,-4-1-1,2-1-1,-3-2 1,1 0 0,-5-3-2,1-1-4,-1 0-8,0 1-12,0 0-17,0 0-13,1 0-49,-8 3 103,2-2 0,-2 1 0</inkml:trace>
  <inkml:trace contextRef="#ctx0" brushRef="#br0" timeOffset="15187.8687">5748 5012 129,'0'0'10,"2"-2"1,-1 2 2,4-1 2,0 1-1,3-1 0,0 0-2,3 0-2,0 1-2,1-1-2,0 1-2,0 1-1,0-1-1,0 1-2,-2 0-5,2 1-4,-2 0-7,-2-1-7,2 1-5,-4-1-1,0 0 0,-1-1 2,0 0 4,-3-2 8,2-5 8,-4-1 8,0-1 7,0-7 2,-4 0 2,1 0 0,-2-2-2,0 1-8,0-2-23,1 2-13,-1 1-6,2-2 40</inkml:trace>
  <inkml:trace contextRef="#ctx0" brushRef="#br0" timeOffset="15629.894">5907 5463 195,'0'0'3,"0"0"0,-1 3 0,2 1 1,0 3-4,0 3 0,3 5 1,0 1 0,3 3-3,1 1-1,1 0-4,-1 1-3,0-2-5,1-2-3,-3-1-3,-1-5-10,0-2-2,-2-4-37,-5-12 70,0-2 0</inkml:trace>
  <inkml:trace contextRef="#ctx0" brushRef="#br0" timeOffset="15972.9136">5916 5454 91,'0'-1'6,"1"-2"2,2 2 1,1-1 0,3 2-2,3 3 0,2 2 0,3 3-2,2 1 0,2 3-2,0-1 0,0 0 0,2 0 1,-2-1 1,1-2 1,-2-1 3,-1-4 0,1-3 1,-3-2 1,2-3 0,-4-4-1,-1-2-1,-3-4-3,-4-2 0,-4-2-2,-3-4-2,-3 0-1,-4 0-1,-1 0-2,-2 3-5,4 4-9,-2 1-9,4 6-9,2 1-15,2 8-84,8 17 133,0 3 0,2-1 0</inkml:trace>
  <inkml:trace contextRef="#ctx0" brushRef="#br0" timeOffset="16399.938">6342 5283 146,'-1'5'2,"0"6"1,-1 3 1,2 0 0,0 4-1,1 0 0,2-2 0,1 1 0,2-2 0,1-2 0,3-4 0,-2-3 0,3-4 1,-1-2 0,0-5 0,-1-2 1,0-2-2,-1-4-1,-3-3 0,-1-2-1,-3-2 0,-1 1 0,0-2 0,-2 3-1,0 2 1,0 5-1,0 2 0,0 1 0,1 4 1,2 5-1,0 1-1,0 4 0,2 3-1,1 1-5,-1 3-14,4 1-15,0 1-15,0 0-43,10 4 94,-2-2 0,-2-3 0</inkml:trace>
  <inkml:trace contextRef="#ctx0" brushRef="#br0" timeOffset="17020.9735">6613 5261 180,'-5'-2'1,"5"0"1,0-1 0,0 3 0,0 0 0,1 2-1,1 1-1,2 0 1,2 5 0,0-2 0,2 1-1,-1 1 1,0-2-1,-1-1 1,1 0 1,-1-2 1,-1 0-1,-3-1 0,1-4 0,-2 1 0,1-6-1,-2 1-1,2-5-1,-2 0 0,1-4 0,1 2 1,0-1-1,1 0 1,3 1 0,-3 4 0,3 0 1,-1 3-1,1 1 0,0 3 0,5 3 0,-5 0 0,4 6 0,-1 1 0,1 0 0,-5 1 0,4 0 0,-2-2 0,-3-1 0,0-1 1,0 2 0,-2-6 0,0 1-1,-2-4 1,0-2 0,0-1 1,0-4-2,-1-3 1,-1-2-1,2 1 1,0-4 1,1 2-1,2-1 1,2 4 0,4 0 0,1 4 1,3 3-1,1 4 0,0 2-1,2 4-1,-2 3-5,3 3-9,-4 2-21,1-1-18,-2 2-72,5 6 125,-2-2 0,-3-2 0</inkml:trace>
  <inkml:trace contextRef="#ctx0" brushRef="#br0" timeOffset="17812.0188">7101 5117 81,'0'-3'9,"-1"-2"1,1 2 0,-1-3 2,0 2-2,-2-1-2,0 2-2,-3 0-2,2 0-1,-1 4-1,0 1-1,-1 3-2,3 2 1,-1 3-1,2 2 0,0 2 1,4 1-1,2 2 1,0-3 0,3 2 0,1-3 0,3-1 0,-1-3 1,3-1 0,1-4 0,0-3 1,0-3-1,2-3 1,-1-3 0,-1-3-1,0-2 0,-1-3 0,-2-1 0,1-3 0,-3 1-1,-1-1 0,0 0 0,-2 0 0,-2 2 1,0 1-2,-1 4 1,0 3-1,0 2 0,0 3 0,-2 1 0,2 4 0,0 0 0,1 4 0,2 3 1,0 3 0,1 0 1,0 2 0,0 1 1,2 1 0,0-3 0,1 0 0,-1-2 1,3 0 0,1-4 0,0 0 1,2-4 0,0-2-1,2-4 0,-1-2 0,-1-2 0,-2-5-1,-1-1 0,-2-3-1,-3-3 0,0 0 0,-3 1 0,0 1-1,-2 0 0,0 3-1,-1 6-1,-1 1 0,1 5 0,-1 3 1,0 1-2,2 3 1,0 2-1,2 4-6,2 3-16,0 0-23,-1 0-61,9 2 109,-1-3 0,-1-3 0</inkml:trace>
  <inkml:trace contextRef="#ctx0" brushRef="#br0" timeOffset="18015.0304">7608 4792 143,'-2'0'-11,"-3"5"-17,1 2-14,0 3-20,4 9 62,0 1 0</inkml:trace>
  <inkml:trace contextRef="#ctx0" brushRef="#br0" timeOffset="18279.0455">7797 4768 185,'-2'0'8,"1"0"-1,-4 3 2,-1 1-1,1 5-4,2 2-3,-1 5 0,2 0 0,1 2 0,2 0-1,0 3-1,3-4-3,-1 0-10,2-5-21,4 0-17,1-2-67,13-9 119,-2-3 0,1 0 0</inkml:trace>
  <inkml:trace contextRef="#ctx0" brushRef="#br0" timeOffset="18704.0698">7943 4721 159,'2'-1'8,"1"-2"-1,2 6 1,2 2 0,4 4-2,-1 3-2,0 5-1,1 0-2,-3 3-2,-2 1 1,-2-1-1,-3-2 0,-3 0 0,-2-3 1,0-5-1,-3 1 2,0-4-1,0-2 0,0-3 0,0-2 0,2-5 0,-1-1 0,4-2 1,1-4 0,2 2 1,1 2 0,4 0 2,0 0 0,1 3 1,1 3 0,3 0-1,0 2 0,1 3 0,1 0-3,0 3-6,2-4-12,0 3-16,-3-2-20,1-1-76,5-7 129,-2 0 0,-4-3 0</inkml:trace>
  <inkml:trace contextRef="#ctx0" brushRef="#br0" timeOffset="18954.0841">8018 4562 175,'5'8'12,"0"2"1,3 6 0,1 1 0,0 2-2,5 5-6,-1 1-7,3 2-15,-2-1-35,3 1-2,-2-4-63,7 4 117,-3-5 0,-4-3 0</inkml:trace>
  <inkml:trace contextRef="#ctx0" brushRef="#br0" timeOffset="19222.0994">8233 4342 186,'1'6'-2,"2"5"-16,1 1-28,1 3 0,-1 2-28,0 9 74,-1-3 0</inkml:trace>
  <inkml:trace contextRef="#ctx0" brushRef="#br0" timeOffset="20941.1978">6221 5012 63,'-31'11'5,"0"2"-2,0 0-1,0 4-1,1-2-1,0 3 0,1 2 0,1-1 0,-1 3 0,1 0 0,1 0-1,0 2 0,2 1 1,1 2 1,0 1-1,1 3 0,1 0 1,3 0-1,0 1 0,2 0 2,2-1-1,3-2 0,1 0 0,4 0 0,2-4 2,3 1 0,2-1 0,2-1 0,3 0 1,1-2-1,2-1 1,2 0 0,0 0-1,3-2 1,1-2-1,2 2 0,0-4 0,3 1-1,2-3 0,0-1 0,4 0 0,3-3-1,0-1 0,3-1 0,3-1 1,2-2-1,2 0 0,6-1 0,2-1 1,4-1-1,2-1 0,3-3 0,1 0 0,3 0-1,-1-1-1,2-1-1,2-2 0,0 2-1,3-4-1,1-1 0,2 0-1,2-2 0,2-2 0,0 1 1,2-3 0,2-1 1,-2 0 1,4-4 0,-1-1 1,2-2 0,-1 0 1,1-4 0,1-1 1,-2-2-1,2-1 0,-2 0 2,-1-4-3,-1-1 2,-2-4-1,-1 1 0,-3-3 1,-4 0-1,-1-2 0,-1 0 0,-3-1 2,-1 0-1,-2 0 1,-5 0 0,-2 0 0,-6 0 0,-5 0 0,-7 0 0,-6 1 0,-6 0 0,-6 1 1,-5 3 0,-5 1 0,-6 1 1,-4 3-1,-4 1 0,-3 1 0,-3 3 0,-4 2-1,-2 1 1,-1 1-1,-2 2 0,-4 2 0,-1 2-1,-3 1 1,-2 2-1,-1 4 0,-2 1-1,-1 3 0,-1 1 0,1 1-1,-4 3 0,1 2 0,-2 1 0,1 1 0,-5 2 0,-1 1 0,-3 2 0,0 0 0,-4 4 0,0-1 0,0 2-1,-1 2 0,3 1-1,-1 2-1,1 3 1,1-2-1,2 3 1,-3 2 0,-1 2 0,-1 0 1,-2 2 1,0 1 0,-1 3 2,0-1 0,0 2 2,0 1 0,0 1 2,-1 2 0,1 1-1,1 1 1,0 1-2,1 2 0,1-1-2,2 1-3,3-4-5,8 0-11,3-5-22,7-4-4,7 0 2,8-7 42,7-6 0</inkml:trace>
  <inkml:trace contextRef="#ctx0" brushRef="#br0" timeOffset="21593.2351">8137 4050 68,'2'-3'6,"0"1"3,3-1 0,3-4 1,1 0 0,0 0 0,3-1 0,0-2-1,1-2-1,3-4 0,0-1 1,4-3-1,0-4 1,3-1 0,-1-4 0,4 0 0,0-2 0,0-1-1,2 2-1,-1-1-1,-1 2-1,-2 1-6,0 2-16,-2 5-36,0 1-1,-3 4-66,10 5 120,-3 1 0,-6 6 0</inkml:trace>
  <inkml:trace contextRef="#ctx0" brushRef="#br0" timeOffset="29981.7149">20593 3639 50,'-1'2'4,"-2"-1"0,0 2 1,1 2 1,1-2-2,0 4-1,0-3 1,2 4 0,0-4-2,1 4 1,-1-5-1,1 6 0,2-3-1,-1 2 1,3 0 0,0 4-2,0-3 1,0 2-1,3 1 1,-2 0-1,0 1 1,-2 0 0,0 1-1,-2 3 0,2-2 1,-1 3-1,-1 0 0,1 0 1,1 0 0,0 2 0,0-2 0,3 1 1,-1-1 0,0 2 0,1 0 0,0 0 0,1 1 0,-2 1 0,3 2 0,-3 2-1,2-1 1,-1 3-1,0 1 0,1 0-1,-1 0 1,1 2-1,0-2 0,1 0 0,-1 1 1,3 0-1,-2 1-1,0-1 1,3 0 0,-3 0 0,2 0 1,-2 0 0,0 0 0,2 1 1,-3 1-2,2 1 2,1-1-1,-1 0-1,1 0 0,1 0 0,-1-3 0,2 0 0,-2 2 0,1-6 0,-1 1 0,0 0 0,1 1 0,0-3 0,1 0 0,-1 1 1,0-3-1,0 4 0,-1-2 0,0 0 0,1 1 2,0 1 0,0 1-1,0 2 0,2-1 1,-2 1 0,1 0 0,-1 0 0,2 1-2,-3-1 1,2-1 0,-2-1 0,0 1 0,1-1 0,0 1 0,0-1-1,-1 2 1,1-3 0,-1-1 0,-1 1 0,1-2 0,-1 0-1,0-2 1,1 3-1,-2-1-1,-1 2 0,2 1 1,-3-1-1,1 1 1,0 0 0,0 1-1,0-3 1,0 0 1,1 0-1,0-3 1,1 0 0,1-2 0,-1 1 0,0 1 0,1-2 0,-2 0 0,2-2 1,-2 2-1,0-1 0,2 0 1,-1-2-1,1 0 2,-1 1-1,0 0 0,2-1 0,-3-2 0,1 2 0,2-3 0,-2 2 0,3-2-1,0 1 0,2-1-1,-1 2 1,2-1-1,-2 0 0,1 2 0,-1-2 0,-1-1 0,-3 1 0,2-2 1,-2-1-1,0 1 0,1-3 0,-1-1 0,0 1 0,2 0 1,-2-2-1,1 0 0,-1 0 1,0 0-1,1 0 1,-1-1-1,-2-1 0,3 1 0,-4-2 0,1 3 0,1-2 0,-3 1 1,0 0-1,1 0 0,2 0 0,-5 0 0,6 1 1,-3-2-2,5 3 2,-4-1-1,5 1 0,-3-1 0,1-1 0,0-1 0,0 1 0,1-3 1,-2 3-1,2-2 0,-1 0 1,-1 0-1,3-1 0,-4 2 0,2-1 1,0-1 0,0 1-1,1-1 1,2-1-1,1-1 0,0 3 1,1-3-1,-1 1 1,3 0-1,-3 0 0,1-2 1,-3 2 0,2 0-1,-2-1 1,0 0-1,0-1 1,1 0 0,0 1-1,0-2 1,0 1-1,1-1 1,-2 2-1,2-2 1,0 0-1,0 0 1,-2 0-1,2 0 1,-2 0 0,1 0 0,0 0 0,-1-2 0,0 2 0,0-1 0,-1-1 0,0 1 0,-1-1 0,-1-1 0,0 0 0,-2 0 1,0-1-1,1 0 0,-1 0 0,0-2 0,0 0 0,0 1 0,-1-3-1,1-1 1,1 1 0,-1 0 0,1-2-1,2-1 1,0 1 0,1-3 1,3 1-1,0 1 0,-1-2 0,2 1 0,-2-1 0,0 1-1,-3-2 0,0 1 1,-1 1-1,-1-2 0,2 0 1,-1 2-1,0-2 0,3 1 0,-2-2 1,0 1 0,3-1-1,-3-2 1,1 2 0,0-2-1,-1 1 1,-1 0 0,0-1-1,0 2 0,-1-2 0,-1 1 0,1 0 1,-1 0-1,-1-2 1,-1 1-1,3 0 0,-2-2 1,1 0-1,1-1 0,0-1 0,0 1 1,1-2-1,0 1 0,0-3 1,2 0 0,-2 1 1,0-1-1,1-2 1,-3 1 0,3-1 1,-2-1-1,0-2 0,1 1-1,-1-1 0,1-1 0,0-1 0,-1 2-1,1 0 0,1-1 0,0 2 0,2 1-1,-1 0 1,2 1 0,-1-1 0,-1 0 0,1 0-1,-2-1 1,1 0 0,-3 0-1,0-1 1,-1 2 0,-1-2-1,-1 0-1,1 0 1,-1-1 0,-1 0 0,1-2 0,-2 1 0,1 0 0,0 1 1,-1-1 1,-1 2-1,1 0 0,0 1 0,-1 0 1,0-3-1,1 4 0,-1-4 1,0 2 0,0-2 0,0 2-1,0 0 1,2 0-1,-3-1 0,2 1 0,-1 0 1,1-2-2,-1 2 2,0-3-1,2 3 1,-2 0 0,-1 0 1,0 0 0,1 1 0,-1 2 0,1 0 0,0 0-1,0 0 0,1 1-1,0 0 1,0 1 0,-1 0-1,0 0 1,-1 2 0,-1 0-1,1 0 1,-1 1 1,-2 2-1,2-2-1,0-1 2,0 1-2,1 0 1,0 2-1,1-2 1,-2 1-1,0 1 0,0 1 1,0 3-1,-1-2 1,2 3-1,-2-2 1,1 0-1,-1 1 0,0-2 0,0 1 1,0-1-1,-1 0 0,0 1 0,-1-1 1,1 2-1,-1-2 1,0 0 0,0 2-1,0-2 0,1-1 0,-1 2 0,1-1 0,-1-1 1,1 0-1,-1 0 0,-1 0 0,2 0 0,0 0 2,0 1-1,2-2 0,-1 1 0,0 0 0,0-2 0,0 3 0,0 0 0,0 0 0,0 2-1,-1 0 0,0 2 1,0 0-1,0 1 0,0 1 1,0 2-1,0 1 0,0-1 0,-1 3 1,1-1-1,-1 1 1,0 1 0,0 0 0,0-1 0,0 5 1,0-1-1,1 0 0,-2 0-1,2 0 1,0 0-1,0 0-1,0 1-3,0 1-4,0 0-11,0 0-25,-1 2-19,0 0-130,-4 8 193,-1-1 0,-2 1 0</inkml:trace>
  <inkml:trace contextRef="#ctx0" brushRef="#br0" timeOffset="34672.9832">24382 3339 107,'-2'-1'6,"0"1"2,-3-1 1,3 2 0,0 2-3,0 1-2,2 3 1,3 1 0,-1 1 0,4 0-1,3 0 1,-1 0-1,2-2 0,1 0-1,0-1 0,-1-4 0,0 0 1,2-4-1,-2 1-1,1-3 1,-3 0-1,2-4 0,-3 0 0,2-1 0,-5 3-1,3-5-1,-3 4 1,0-1-2,-2 3 0,0-1 0,-1 3 0,1 0 1,-1 3-1,2 0 2,0 3-1,0 4 1,1-2 1,-3 6 0,3 2-1,-1 0 0,0 1-1,1 2 0,-1 3-1,2 1 0,-1 0 1,-1 2 0,0 2 1,0-4 2,-3 1 2,1-2 1,-2-2 1,0-6 0,-3 0 0,-2-1 0,-2-4-2,-2-1-1,-2 1-1,-1-4-3,0-2-1,0 0-6,1-2-9,0-1-12,2 0-20,2-1-7,2 1-58,3-8 113,3-1 0,-1 1 0</inkml:trace>
  <inkml:trace contextRef="#ctx0" brushRef="#br0" timeOffset="35424.0261">24690 3537 229,'0'0'9,"0"0"0,2-3 1,1 3 0,2-3-3,3-2-7,2 0-13,4 0-19,1-1-24,1 2 0,1 0-61,20 0 117,-4-1 0,-3 3 0</inkml:trace>
  <inkml:trace contextRef="#ctx0" brushRef="#br0" timeOffset="35950.0562">24980 3396 165,'-2'0'9,"-1"0"1,0 2 1,4 1 0,1 4-1,3-1-1,3 2-1,0-2-2,5 1 0,-3-3 0,2 2-1,0-5 0,0 0-1,0-1 0,2-2-1,0-2-1,-1-1 0,1-1 0,-2-2 0,-1-1-1,-1 1 1,-4 1-2,0-1 1,-1 2-1,-3 0-1,0 0 0,0 1-1,-2 4 0,1-1 0,-1 4 1,0 2 0,0 3 0,0 1 2,0 5-2,3 2 1,-1 2 0,1 0 0,1 4-1,0 0 1,1 1-1,1 1 0,0-1 2,-2-3 0,0 1 0,-2-5 0,-2-1 1,0-4 0,-4-2-2,-2 0-3,-3-3-5,-1-3-10,-4-1-22,3-3-17,-1-4-95,-9-11 152,2-2 0,4 0 0</inkml:trace>
  <inkml:trace contextRef="#ctx0" brushRef="#br0" timeOffset="36346.0789">25012 3314 119,'1'-2'6,"1"-3"2,-1 2 3,3-5 2,0-1-2,1-1 2,-1-1 0,1-2 0,0-1 0,-1 1 1,0-2-3,-1 1-1,0 2-1,0 0-3,-2 3-2,0 2-2,-1 4-1,1 1-1,-1 2-1,0 3-1,2 4 0,-1 2-4,1 3-8,2 3-14,2 1-25,0 0-2,3 0-61,7 4 116,0-5 0,-3-4 0</inkml:trace>
  <inkml:trace contextRef="#ctx0" brushRef="#br0" timeOffset="36608.0939">25275 3211 220,'4'6'8,"1"4"1,1 1 0,2 5 0,0 2-2,2 4-2,-3 1-4,1 5-5,0 1-7,-6 1-9,0 2-12,-4 0-18,-4 0-7,-5-1-37,-22 11 94,0-6 0</inkml:trace>
  <inkml:trace contextRef="#ctx0" brushRef="#br0" timeOffset="36977.115">24225 3338 137,'0'17'6,"0"5"2,0 5 0,2 4 1,0 5-1,2 1-2,3 1 0,0-1-1,5-2-2,5-3-5,3-1-10,5-4-17,6-5-19,4-2-57,39-10 105,-4-3 0,-5-6 0</inkml:trace>
  <inkml:trace contextRef="#ctx0" brushRef="#br0" timeOffset="37665.1543">25424 3202 67,'0'0'9,"0"0"1,0 0 0,0 0-1,0 0-1,0 0-2,0 0-3,0 0-1,1-2-1,1 0 1,0 1-1,1-1 1,1 0 0,-1 3 0,1 0 0,1 1 0,-1 1 0,2 2-2,-2 1 2,0 2-2,-3 2 1,1 0 0,-2 1 0,-1 1-1,-1-1 1,0-2 0,-1 1 1,0-3-1,0 0 2,0-1 2,1-2 2,1-2 1,0 1 3,3-3 1,0 0 0,4 0 2,2 0 0,1-3-2,2 0-1,3-2-2,-1 1-1,1 0-2,0-2-2,3 1-1,-2 1-4,0 0-8,-1 1-15,1 1-24,-4 1-10,0 4-91,-7 6 149,-3 4 0,-5-2 0</inkml:trace>
  <inkml:trace contextRef="#ctx0" brushRef="#br0" timeOffset="38084.1783">24628 3953 132,'7'-4'12,"2"-2"2,3 1 2,3 0 1,2 0-2,4-2-3,2 3-2,1 0-3,0 0-2,1 0-9,-1-1-20,-1 4-29,-2-1 0,1 1-53,6 0 106,-3 1 0,-7-3 0</inkml:trace>
  <inkml:trace contextRef="#ctx0" brushRef="#br0" timeOffset="40776.3323">22743 6934 64,'0'0'6,"0"0"1,0 0-1,0 0 0,0 0-1,0 0-2,0 0-1,0 0 0,0 0-1,0 1 0,0 0 1,0 1 1,0 2 0,1-1 0,-1 0 0,1-1 0,0 1 0,-1 0 0,0-1-1,1 2 0,-1-2 0,1-1 0,-1 1 0,2 3 0,-1-3 1,1-1 0,-1 2 1,2 1 0,-2-2 0,0 0 1,0 0-1,2 1 0,-2-1 0,0 0 0,0 2-1,1-1 0,-1-1-1,1 2 1,1-1 1,1 2-1,-1-1 1,3 1 1,-2 1-1,2-1 0,-2-1 0,2 3 0,0-4-1,1 3 0,-3-3-2,3 0 0,-2-1-1,0 0-3,0 0-6,-1-1-9,-2-1-14,1 2-18,-2 1-66,-1 0 116,0 2 0,-1-1 0</inkml:trace>
  <inkml:trace contextRef="#ctx0" brushRef="#br0" timeOffset="41277.3609">22827 6939 117,'-1'2'8,"-1"2"2,-1 0 0,-1 4 1,-2-1-3,0 3-1,1 0-2,-4 1-1,2 1-1,-2-1-1,1 2 0,0 1-1,-2-2 0,2 0 0,-1 0-1,2-1 0,0-3-1,0 3-2,3-5-3,-2 2-9,3-1-19,-1-1-12,2-1-39,0-2 85,2-3 0</inkml:trace>
  <inkml:trace contextRef="#ctx0" brushRef="#br0" timeOffset="41732.387">22707 7020 121,'2'1'10,"1"3"0,3 2 1,4 0 1,-1-1-3,2 0-3,3 1-1,-2 0-2,3-3-1,-2 2-5,2-1-10,-3 2-13,-3-3-20,2 2-55,-3 0 101,-1 0 0,-2-1 0</inkml:trace>
  <inkml:trace contextRef="#ctx0" brushRef="#br0" timeOffset="42097.4078">22765 6941 129,'-1'2'6,"-1"1"1,0 4 1,-1 0-1,-1 3-1,-1 4-1,1-2-3,-1 3 0,-1-1 0,2 3-1,-1-2 0,-1-2-2,2 1-3,1-2-5,1-1-10,0-1-17,-1-2-9,1 1-17,-2 2 62,0-2 0</inkml:trace>
  <inkml:trace contextRef="#ctx0" brushRef="#br0" timeOffset="42449.428">22644 6961 139,'3'2'10,"4"2"1,3 1 1,2 2 1,1 0-4,4 1-1,0 0-3,-1-1-2,2-1-4,-2 0-6,2 1-7,-3-2-12,1 1-17,-2 0-6,-3-2-21,-2 1 70,-3 0 0</inkml:trace>
  <inkml:trace contextRef="#ctx0" brushRef="#br0" timeOffset="42755.4455">22770 6883 165,'0'0'9,"-2"3"1,1 1 1,-1 3-1,-1 3-1,-1 1-1,0 3-3,-1-1-1,2 4-2,-1-1-1,0 1-2,1-1-4,-1 1-5,2 0-7,-1-3-14,0-2-15,-1 3-78,-3 2 124,2 0 0,0-5 0</inkml:trace>
  <inkml:trace contextRef="#ctx0" brushRef="#br0" timeOffset="43058.4628">22671 6970 171,'2'0'9,"3"5"1,2 2-1,3 1 1,1-2-4,0 4-3,2-3-5,0 1-7,0-1-14,0 2-19,1-1-8,-3 0-42,0 2 92,-1-2 0,-5-1 0</inkml:trace>
  <inkml:trace contextRef="#ctx0" brushRef="#br0" timeOffset="43267.4748">22693 7063 152,'0'5'-23,"-1"4"-18,1 0-47,6 11 88,1-4 0,-2-1 0</inkml:trace>
  <inkml:trace contextRef="#ctx0" brushRef="#br0" timeOffset="43968.5149">22719 7463 212,'-3'1'7,"3"5"0,0 1 1,1 3 0,0 3-1,0 2-2,0 2-3,1 0-4,-1 1-3,0 0-7,1-1-13,-1-1-16,-1 0-14,0-2-61,1 0 116,0-2 0,-1-4 0</inkml:trace>
  <inkml:trace contextRef="#ctx0" brushRef="#br0" timeOffset="44468.5435">22737 7446 147,'2'3'7,"2"3"1,1 2 0,3 0 1,-1 2-3,1-1-2,-2 0-1,3-1-1,-2-2 0,1 0-1,-3-1 0,5-1-1,-5-1 0,3-2 0,-3-2-1,2-3 0,2-2-1,-2-3 1,1 1-1,2-6 0,-2 3 1,0 0 1,-2-2-1,1 2 2,-2 2 1,-2-1 1,0 5 0,-1-1-1,-1 1 0,1 0 1,-2 4-1,1-2 0,0 2 0,0 4 0,0 1-1,1 4 1,1 2 0,-1 3 1,3 2-2,-1-1 1,1 2-2,-1 1 0,1-1-4,0-1-6,1 0-14,-2-2-22,0-1-5,0-3-36,2-1 87,-2-1 0</inkml:trace>
  <inkml:trace contextRef="#ctx0" brushRef="#br0" timeOffset="44689.5561">23062 7460 218,'-3'5'6,"1"3"-1,-1 0 0,2 3-5,0 1-12,0-3-25,3 2-15,2-2-81,4-1 133,1-1 0,0-2 0</inkml:trace>
  <inkml:trace contextRef="#ctx0" brushRef="#br0" timeOffset="44841.5648">23039 7296 84,'3'-1'-84,"7"2"84,0-1 0,0 3 0</inkml:trace>
  <inkml:trace contextRef="#ctx0" brushRef="#br0" timeOffset="45342.5934">23175 7386 169,'7'0'5,"-6"0"0,1 3 0,0 1 1,2 1-1,1 1-1,-1 0-2,0 1 0,2 3-1,-1-2-1,-1-1-1,-1 0 0,0 0-2,-1-2 1,1-1-1,-2-1 1,0-1-1,-1-2 0,0 0 0,0 0 1,-1-4 0,0-1 1,1-1-1,0-4 1,0-2 0,3 1 0,0-2 1,3 2 1,1-2 0,2 2 0,0 0 1,1 4 1,1 0 0,0 3 0,0 1 1,-1 3-1,-1 3 1,-1-1-1,0 5-1,-3 1 0,1 1-3,1 3-4,-3 0-8,-3-1-13,1 0-22,-1-1-64,3 0 112,-1-1 0,0-2 0</inkml:trace>
  <inkml:trace contextRef="#ctx0" brushRef="#br0" timeOffset="45549.6053">23439 7332 221,'3'-1'5,"-3"6"0,-1 1 0,0 4-1,1-1-3,-1 4-10,1-1-18,1 1-25,0 0-2,2-1-45,1 0 99,0-2 0,-2-2 0</inkml:trace>
  <inkml:trace contextRef="#ctx0" brushRef="#br0" timeOffset="46415.6548">23488 7257 178,'2'0'4,"0"1"1,1 2 0,0-1 0,3 5-1,-1-2-1,2 3 0,-1 1-1,2 2 0,-3-1-2,0 1 1,1-4-1,-3 2 1,-1-4 0,0 0-1,-1-2 0,0 0 0,-1-3-2,0 0 0,-2-3-2,0 2-2,1-4 0,-3-2 0,1-2 0,0 2 1,1-4 1,1 3 2,3-2 1,1 3 0,1-3 2,2 2 0,2-2 0,0 3 2,0 0 0,1 4 0,-3 2 1,2 4 0,-1 2 0,0 1 0,-1 3-2,-1 0 0,-1 0 0,-1-1-1,2 3-1,-3-7 1,0 1 0,-1-1-1,-1 1 1,-1-2-1,1-2 1,-3-1-1,1 0 0,-2-4 0,1-3 0,0 0 0,2-3-1,1-1 1,2-2 0,1 1 0,2-2 1,0 2 0,-1-1-1,1 4 3,2 1-1,-3 3 0,4 1 1,-2 4-1,2 0 1,-3 2-1,4 4-1,-3 1-2,4 3-4,-3 0-6,5 3-9,-5-3-16,5 0-14,-1-3-54,8 1 104,-1-4 0,-2 0 0</inkml:trace>
  <inkml:trace contextRef="#ctx0" brushRef="#br0" timeOffset="46848.6796">23903 7089 152,'-1'2'8,"-1"3"0,1-1 1,0 4 1,0 4-2,1-4-2,2 2-2,0 1 0,1-2-2,2-1 1,-1-1-1,1-1-1,0-2 1,3 1 0,-2-4 0,3 0 0,-4-2-1,3-2 1,-2-1-1,1-4 0,-2-1 1,0-1-1,-2 0 2,0-1 0,-3 4 0,0 0 0,0 0-1,0 2 0,0 3 0,0-1 0,0 3-2,0 3-2,0-2-6,2 3-6,0 0-11,3 3-14,1 0-14,0 2-59,7 2 112,1 1 0,-3-3 0</inkml:trace>
  <inkml:trace contextRef="#ctx0" brushRef="#br0" timeOffset="47328.707">24102 7054 181,'0'0'5,"0"0"2,0 0 0,1 0 0,1 0-2,2 3 0,1 1-1,1 3-1,-2 3-1,2 0-2,-2 1 0,-1 0-1,0-1-1,-1-2 1,-1-2-1,-1 1-1,0-2 0,0 1-1,0-5-1,0 1 1,-2-5-1,0-3-1,-1 0 1,1-2 0,0-4 1,1-2 1,2 0 0,1 0 1,1-1 0,2-1 1,3 1 1,0 1 1,2 2 1,2 0 0,-1 3 3,2 3 0,0 4 1,-1 0 1,1 5-2,-2 3 0,-2 2-1,2 2-2,-4 1-4,0 4-6,-1-3-9,-2 4-13,-2-2-11,1 1-70,-2 6 111,-1-2 0,0-3 0</inkml:trace>
  <inkml:trace contextRef="#ctx0" brushRef="#br0" timeOffset="47576.7212">24277 7013 136,'5'-3'9,"4"-2"1,2-4 1,1 2 1,1-1-3,1-1-2,1 1-1,0 1-2,-1 3 0,0 0-1,-4 3 0,1 2-2,-2 3 0,-2 2-3,-1 2-6,0 3-9,0 2-19,-1 1-13,-1 1-55,-4 18 104,-1-3 0,-1-3 0</inkml:trace>
  <inkml:trace contextRef="#ctx0" brushRef="#br0" timeOffset="48085.7503">23412 7608 108,'20'-5'12,"7"-2"1,7-2 3,7 0 0,9-4-2,6 1-1,3-1-2,3 0-2,-1-1-1,-2 2-3,-2 1-2,-6 2-2,-3 1-4,-8 1-8,-6 4-11,-7 1-21,-4 2-8,-8 0-48,-8 5 99,-6 2 0,-6-3 0</inkml:trace>
  <inkml:trace contextRef="#ctx0" brushRef="#br0" timeOffset="49013.8034">24892 6844 86,'3'-5'4,"2"-2"2,4-3 0,2 2 1,5-6 0,2 4 0,2-1 0,0-1 0,4 2 0,-2-1 1,2 3 0,-3-2-1,2 5-1,-2-2-1,-2 2 0,0 1-2,0 1-1,-2 1 0,0 2-2,-2 0-1,0 0-5,-2 1-6,-2 0-10,-2 1-16,-3 0-8,-1-1-19,-5 1 65,-1 0 0</inkml:trace>
  <inkml:trace contextRef="#ctx0" brushRef="#br0" timeOffset="49232.816">25317 6626 197,'5'0'6,"3"3"-2,2 1-2,1 3-6,-2 3-13,1 1-26,-4 2-6,-1 0-47,-11 8 96,-1-4 0,-2-2 0</inkml:trace>
  <inkml:trace contextRef="#ctx0" brushRef="#br0" timeOffset="49924.8555">25991 6133 105,'0'0'3,"0"0"1,-3 0 0,0 0 0,-3 0-2,-2 2 0,-4 1 0,0 1 1,-3 3 0,2 1-1,-2 0 1,1 2-1,1 3-1,2-1-1,2 1 1,2-1-1,0 2 0,5-2 0,1 0 0,3 0 0,1-4 0,3 1 1,1-2 0,2-2-1,0 2 1,3-2-1,-4-2 0,1-1 1,-1-1 1,-1 1 0,-3-1-1,1 0 2,-3-1 0,-2 3 1,-2-1-1,-2 2 1,0 2-1,-3 1 0,0 2 1,1 1-1,1 0 1,1 0 0,1 2 0,3-3-1,1 0 1,0-1-1,4 2-1,-1-4-1,3 0-4,3-1-6,0 0-13,1 0-18,3-2-8,-2-1-35,11-9 83,-2-1 0</inkml:trace>
  <inkml:trace contextRef="#ctx0" brushRef="#br0" timeOffset="50313.8778">26074 6302 147,'6'2'5,"1"1"0,3 0 1,-1 3-1,2 0-2,-2 1-1,2 2-1,-3 0 0,0-1 1,-2 0-1,-1 1 1,-2-2 0,-2 0 1,0-2-1,0 0 1,-3-2-1,0 1 0,-2-4 0,2 0 1,-3-2-1,0-3 1,0 0 0,2-4 0,1-2 0,1-2 0,1 0-1,2-3 0,-1-1-2,3 0-5,1 0-6,3-1-11,-1 3-20,4 2-8,1 2-40,12 2 90,-4 0 0</inkml:trace>
  <inkml:trace contextRef="#ctx0" brushRef="#br0" timeOffset="50760.9034">26374 6188 162,'5'0'7,"1"0"0,4 0 0,-2 3 1,3-1-3,-1 2-1,0 2-1,-1 1-2,-1 1 1,-2 3-2,-1 0 1,-1 2-1,-2-2 0,-2 3 1,-1-3-1,0-3 1,-2 2 0,0-4 0,1-1 0,-3-2 1,2 2-1,0-3 1,-1-2 0,0 0 0,1-4 0,0-3 1,0-3 0,1-2-2,1-1 1,2-3-2,1 0-3,2 0-5,0-1-9,4 0-11,0 2-16,5 0-7,0 2-30,12-1 81,-4 4 0</inkml:trace>
  <inkml:trace contextRef="#ctx0" brushRef="#br0" timeOffset="51384.9391">26578 6227 148,'0'2'7,"1"3"2,0-1 1,0 2 1,2-3-1,1 1 0,-1-2-1,3 1-1,-3-5-1,5-2 0,-2 0-3,0-4-1,-1-1-1,1-2-1,-2 0-1,-4-1-1,1 1 0,-2-2-1,-1 5 0,-4-1 0,0 1 0,-1 3 0,-3 2 0,2 0 0,0 4 1,1 1-1,1 2 1,1-1 0,-1 2-1,4-1 1,0-1 0,2 2 1,0-2-1,2-1 1,0-1 1,3-1-1,1-3 1,2-3 0,0-1 0,1-3 0,2 1 0,-2-2 0,3 0 0,-1 0 0,-1 4 1,1 0 0,0 3 0,-3 1 0,0 6-1,1 3 1,-2 2-1,-1 5 1,2 1 0,-3 2 2,3-1 0,-1 1 1,-1 0 2,2-4 1,0-2 0,1-1 0,0-2-1,2-4-1,-1-1-1,1-4-3,0-1-4,1-4-8,-2-2-23,3-1-28,0-2-1,-1-3-79,-1-18 141,-1 1 0,-4 2 0</inkml:trace>
  <inkml:trace contextRef="#ctx0" brushRef="#br0" timeOffset="51795.9626">27196 5578 112,'-1'6'11,"-1"1"2,-1 5 1,0 5 0,-1 0-2,3 9-1,-2 2-2,1 5-1,-1 5-2,0 4 0,-1 4 0,1 4 0,-3 3 0,0 1 0,0-1 0,2 0-1,-1-2 0,2-3-1,0-6 0,3-3-1,1-6-4,1-6-7,2-3-13,2-5-22,-2-5-14,4-6-80,4-15 137,0-5 0,-2-3 0</inkml:trace>
  <inkml:trace contextRef="#ctx0" brushRef="#br0" timeOffset="52262.9893">27456 5894 156,'-1'-1'9,"-1"-1"1,-2 3 1,3 4 1,-1 1-2,1 6-1,1 2-2,2 3-3,-1 1 0,1 1-1,0 2-1,1-3 0,-2 2 0,3-4-1,0-2 1,-1-4 0,2 1 1,-1-5 0,2-1 0,1-1 1,1-1 1,-1-3-2,2 0 1,-1 0-1,1-3-1,1-2-2,1 1-4,-2 1-7,1-2-11,1 1-18,-2 1-16,1 1-87,7-3 143,-4 2 0,0 1 0</inkml:trace>
  <inkml:trace contextRef="#ctx0" brushRef="#br0" timeOffset="52615.0094">27713 5970 216,'-1'1'3,"0"3"-1,-1-1 1,0 6 0,-1 3-1,2 0 0,1 1-1,1-1 2,1 2 0,3-6 1,0 1 0,4-3 0,1-2 0,3-2 1,0-2-1,0 0 1,0-5-2,2-2 1,-3-2 0,0-3 0,-2-1-1,-4-3-1,-2-1-1,-2 2-2,-3 0-1,-1 3-4,-3 0-4,0 4-5,-3 2-10,-1 3-16,0 0-16,2 6-75,-2 5 132,1 1 0,4-1 0</inkml:trace>
  <inkml:trace contextRef="#ctx0" brushRef="#br0" timeOffset="52987.0307">27965 5846 164,'-3'-4'7,"-1"2"0,-2-2 1,2 1 0,-4 2-4,2 1 0,-1 1-1,1 1 0,-1 2 0,3-1 0,0 5 0,4-1 1,0 1-1,5-1 0,2 4 0,2-3-1,0 0 0,5 1 0,-4-1 0,0-2-1,0-1 0,-3 0 1,-1 1 0,-2 0-1,-2-1 0,-2 2-2,-4-2-4,-1 4-9,-2-1-12,-2 1-18,0-1-10,2-2-48,2 2 102,2-2 0,3 0 0</inkml:trace>
  <inkml:trace contextRef="#ctx0" brushRef="#br0" timeOffset="53322.0498">28101 5840 166,'-5'-3'8,"-1"-1"0,-1 1-1,1 0 2,-1 1-4,0 2-2,0 2-1,2 1 0,-1 3-1,2 1 1,1 2-1,3 1 0,1 2 1,2-2-1,3 0 1,4-1-1,2 1 1,1-2-1,3 0 1,-1 0 1,1-2 0,-6-2-1,0 5 0,-1-4-3,-8 5-5,-5-1-8,-3 3-18,-6-4-20,-4 3-79,-6-7 131,1-2 0,3-5 0</inkml:trace>
  <inkml:trace contextRef="#ctx0" brushRef="#br0" timeOffset="53805.0775">28309 5249 130,'0'5'11,"1"0"2,0 5-1,0 2 3,0 6-1,0 3-3,0 7-1,-1 2-3,0 4-1,0 7-1,0 2 0,-2 3-2,0 0 0,0 2 0,1-2 0,-1 1 0,1 0-1,1-1 0,1 0-1,1-1 0,-1-2-1,0-1 0,0-2-3,-1-2-6,0-3-13,0-4-22,1-5-11,-1-3-72,3-9 127,-1-3 0,1-7 0</inkml:trace>
  <inkml:trace contextRef="#ctx0" brushRef="#br0" timeOffset="54157.0976">28603 5755 157,'-1'-2'14,"0"1"0,0-1 1,-3 0 0,2 2-2,-2 4-4,-1 2-2,-4 3-3,3 3 1,-3 5-2,1-2 0,-1 2 0,2 0-2,3 0-1,1-1-3,2-2-6,2-3-9,3-1-18,5-1-19,3-2-87,23-2 142,0 1 0,-1-4 0</inkml:trace>
  <inkml:trace contextRef="#ctx0" brushRef="#br0" timeOffset="54476.1159">28730 5884 146,'-3'2'6,"-1"-2"1,2 5 1,2-1 3,4 1-2,2 0 0,4 1 0,2-2-1,3-2 0,-3-3-1,3-1-1,-2-2-2,-3-1 0,0-1 0,-1-2-1,-2-2-1,-4 0 0,0-4-1,-3 2-2,-3 0-3,0 0-5,-3 2-5,-2 2-8,0 0-9,1 4-13,0 2-9,0 2-23,4 5 76,1 0 0</inkml:trace>
  <inkml:trace contextRef="#ctx0" brushRef="#br0" timeOffset="55179.1561">29002 5669 179,'-2'-1'7,"-3"1"0,0 0 1,-2 1-1,0 1-3,-2 2-2,3-1 0,-1 2-1,2 1 0,-1 1-1,5 1 1,1 3-1,5-2 1,1 3 0,2-1 0,2 0 0,2 2-1,-1 0 1,3 0 0,-2 1-1,-2 0 1,2 0 0,-5-2-1,0-1 1,-2-2 0,-3 1-1,-2-2 0,-2-1-1,-4 0 0,-1-2 1,-2-1-2,-3-1-2,3-2-1,1-1-2,0-4-3,2-1-2,3-3-3,3-2-4,2-3 0,3-1-1,4-2 3,-1-2 1,2-1 3,2 0 3,-2-1 6,0 0 4,-1 3 4,0-1 3,-3 2 1,0 2 2,-1 0 2,0 2 0,-3 2 2,1 1-3,0 1 0,-1 1 0,0 3 0,1 3-1,0-2-1,-1 8-1,2 2-2,2 6 1,-3 3 0,0 3-1,-1 1 0,2 2-2,-1 0 1,1-1-1,1-1-1,0-3-1,1 0-2,0-5-4,-3-1-7,3-3-12,-2-1-17,2-2-14,-3-2-56,0-3 110,-2-3 0,0 1 0</inkml:trace>
  <inkml:trace contextRef="#ctx0" brushRef="#br0" timeOffset="55447.1714">29200 5734 202,'9'-1'15,"3"-4"1,4 1 1,3-1 1,4-2-4,-1 2-3,4-3-2,-1 2-3,-2 2-2,-2 0-4,-1 1-14,-3 3-40,-4 0-8,-2 3-120,-6-8 182,-4 3 0,-6-5 0</inkml:trace>
  <inkml:trace contextRef="#ctx0" brushRef="#br0" timeOffset="60974.4875">22693 6924 57,'0'0'2,"0"0"0,0 0 1,0 0 0,-1 0 0,-2 3 0,1-3 0,0 1 0,0 2 1,1-1-1,0 3 1,0 2 0,1 4-1,2 0 1,0 3-1,1 0-1,2 1 1,-1-1-2,1 2 1,0-2-1,-1 1 0,2 0 0,-2-3 0,2 1 0,-3-2-1,0-3 1,-1 1 0,1-3-1,-1 0 1,-1-1 1,0 0 0,0-3 0,0 0-1,-1-2-2,0 0-5,0 0-5,0 0-8,0 0-11,0 0-30,-2-5 60,0 0 0</inkml:trace>
  <inkml:trace contextRef="#ctx0" brushRef="#br0" timeOffset="62203.5578">22696 6938 63,'0'0'4,"1"3"1,1 1 1,1 1-1,2 5 0,-1 2 0,0-2-2,1 4-1,1-1 0,-2-2-1,0-3-1,1 1 1,-1-4 0,-1 0 1,0 0 1,2-1 0,-3-3 0,0 1-1,0-4 1,-2-2 0,-1-4-1,0 0-1,-1-4-1,-1 2 2,-1 0 0,2 1-1,-1-1 0,1 3 0,0 3 0,0 3 0,-1 2 0,1 5-2,0 2 0,0 5 1,2-1 0,0 2 0,2 0-1,1-2 0,-1-1-1,3-2 0,0-1-1,2-2 1,-1-3 0,2 1 0,-2-3 1,2-2 1,-3-2 0,0-1 1,-2 0 0,-2-3 0,-1-1 0,-2-1-1,-1 2 0,-2-1-2,1 3 1,-2-1-1,1 4 0,-1 1 0,2 1 0,-2 3 0,2 1 0,1 0 1,2 1 0,1 1 1,0-2-1,3 1 1,1-3 0,1 1 1,-1-2 0,1-1 0,-1-1 0,1-2 1,-2 0-1,-1-1 2,0-1-1,-4-2-1,0 2 1,-1 0-1,0 2-1,-3 2 0,2-2 0,-3 6-1,1 0 0,-2 3 0,3-1 0,-2 3 0,3-2 0,0 2 0,1-4 1,1 2-1,4-2 1,-1 1 0,4-3 1,-1-1 0,2 1 0,-1-3 1,1-1-1,-2 0 1,3-4 0,-3 0-1,0-1 1,-3-1-1,0 1-1,-2 0 1,0 1-1,-1-2 0,-1 5-1,-3-2 0,0 5 0,-1 0-1,1 1 1,-2 6-1,1-1 0,0 4-1,4-1 0,0 1-1,2-2 2,2 0-1,1-2 0,2-2 0,1 0 1,4-1 0,-1-2 1,0-1 0,-1-2 1,3 0 0,-4-2 0,-1 1 0,1-3 1,-4 0 1,0-4-1,-4 2 0,1-1 0,-2-1 1,-1 4-2,0 0 0,1-1 0,-3 2-2,2 2-1,-3 3-1,5 1-1,-3 2-2,2 0-1,-1 2-1,2 1-2,0 0-3,1-3-20,0 7 34</inkml:trace>
  <inkml:trace contextRef="#ctx0" brushRef="#br0" timeOffset="62576.5792">22666 6972 102,'0'0'0,"0"2"0,1-1 0,0 3 0,1 1-1,1 0 1,-1 0 0,3 3 1,-1-4-1,4 3 1,-5-4-1,4 2 1,-3-1-1,1-1 1,-1 0 1,0-2 0,-1 0 1,-1 0 0,-2-1 0,0 0 0,0 0 0,0 0-3,0 0-2,0 0-6,0 0-6,1-1-7,1 1-9,0-1-19,-1 2 49,2-1 0</inkml:trace>
  <inkml:trace contextRef="#ctx0" brushRef="#br0" timeOffset="68156.8984">23148 8069 87,'0'0'7,"0"3"1,0-1 2,1 2 1,-1 1 1,0 2-1,2 4-1,0 2-2,0-1 0,0 6-1,0-1-1,0 1-2,-1 2-1,0-1-2,-1 0-3,0 1-7,-1-2-9,0 1-9,-2-1-14,1-1-55,0 8 96,1-5 0,-1-4 0</inkml:trace>
  <inkml:trace contextRef="#ctx0" brushRef="#br0" timeOffset="68776.9338">23157 8107 112,'2'-1'9,"4"1"2,0 0 1,5 1 0,-2 4-2,3 3-1,0 0-2,-1 4-2,3 1-1,-3 2-2,-1 0 1,1 2-1,-2-2-1,-1-1 0,-2 0 0,0-5 0,-1 0 0,-2-3 0,-1-1 0,-1-3-1,0 1-2,-1-3 0,-1-3 0,0-1-1,-1-2-2,-1-5-2,0-2 1,2-3 0,0-3 2,1 0-1,1-2 2,1 3 1,1-1 1,1 2 1,-1 1 1,1 5-1,1 1 1,-1 2-1,2 2 1,-1 2 0,2 1 1,-1 2-1,3 1 2,-2 3-1,3 3 0,-2 2 1,2 1-1,0 3 0,-1 2 0,-1 2-1,-1-1 0,-2 3 0,0-1-2,-2-1-5,1 1-9,-1-1-15,2-2-13,0 0-45,7 1 88,1-2 0,-1-2 0</inkml:trace>
  <inkml:trace contextRef="#ctx0" brushRef="#br0" timeOffset="69003.9468">23561 8125 154,'2'6'8,"0"2"0,1 3 0,-1 1 0,2 5-5,0 1-8,0 0-15,0 1-24,0 1-1,2 0-30,4 2 75,0-5 0</inkml:trace>
  <inkml:trace contextRef="#ctx0" brushRef="#br0" timeOffset="69164.956">23618 8012 87,'2'1'-37,"2"4"-13,10 10 50,-2 3 0</inkml:trace>
  <inkml:trace contextRef="#ctx0" brushRef="#br0" timeOffset="69676.9853">23841 8208 141,'2'0'7,"4"0"0,-1 3 1,2-3 1,1 5-2,0-2-1,0 4-1,2 1-2,-4 1 0,2 1 0,-2 1-1,-1-1-1,-2-2 0,0 1-2,-2-3 1,0-2 0,0 1-1,0 0-1,-1-3 1,0 0-2,0-2 0,0-3 1,0-3-2,1-1 1,0-3-1,0-2 2,1-3 0,2 1 1,1 0 2,0 1 1,0-1 0,0 4 0,4 0 2,-4 4-1,2 0 1,1 1-1,2 3 0,-2 2 0,3 0-1,-4 2 1,3 4-1,-3-3-1,1 5-1,-1-1-6,1 1-9,-1 1-15,-1-1-16,-2-1-66,7 5 112,-4-3 0,-1-2 0</inkml:trace>
  <inkml:trace contextRef="#ctx0" brushRef="#br0" timeOffset="69885.9973">24134 8108 221,'0'0'6,"-1"3"0,1-2 0,0 4 1,0 2-2,1 2-4,0 2-9,1 1-15,2 2-22,0-1-9,2 1-68,2 3 122,1-5 0,-3-2 0</inkml:trace>
  <inkml:trace contextRef="#ctx0" brushRef="#br0" timeOffset="70677.0425">24295 8117 122,'-3'3'5,"-1"1"-1,-1 2 1,2 0 0,1 2-2,-1-1-1,0-1 0,2 2 1,0-5 1,-2 2 1,3-3 0,0 0 0,0-2 0,1-4 0,1 1-1,1-5-2,0-3 0,1-1-2,-1-1-1,2-1 1,1 0 1,-1 2 0,1 2-1,2 2 1,1 0 0,3 4 1,-1 1-1,2 2 1,0 4-2,-1 2 1,2 1 0,-3 3 0,-1 2 0,0 0 0,-1 2 0,-3-1-1,-1-1-2,0-3-1,-1 2 0,-1-4-1,-1-2-1,-1-2 0,-1 0-1,0-2 0,0 0 0,0 0 1,0-2 1,-2-2-1,0-2 0,0-4 1,1-3 1,0 0 0,3-3 3,0 0 3,2 0 0,-1 2 2,2 4 2,1 0 0,2 3 1,1 4 0,-1 3-1,4 1-1,-4 5-2,2 2-2,-1 3-8,2 1-13,-1 1-19,0 1-9,0 0-36,5-3 83,-1-1 0</inkml:trace>
  <inkml:trace contextRef="#ctx0" brushRef="#br0" timeOffset="71067.0648">24662 7975 149,'-1'3'9,"1"2"-1,-1 5 1,1 0 1,0 0-2,2 3-3,-1-3-1,3 1-1,-2-3 0,3 1-1,-1-2 1,2-3-1,0 0-1,4-2 1,-3-4-1,4-1 0,-2-4 0,1-1-1,-1-3 1,-1 0 1,-1-1 1,-1 3 0,-2-1-1,-1 5 1,-1 0 0,-1 3-1,0-1 0,-1 6-2,0-1-2,1 2-7,0 0-11,1 5-20,1-4-12,2 2-67,7-1 119,-1 3 0,3-6 0</inkml:trace>
  <inkml:trace contextRef="#ctx0" brushRef="#br0" timeOffset="71679.0998">24899 7931 172,'-2'0'7,"1"2"0,0 3 0,2 2 0,1 1-1,1 0-2,4 5-1,-1-2-1,0 0-2,0-1 0,-1-1-1,0-1-1,-2 0 1,-1-4-2,-1-2-1,1 1-1,-2-3-2,0 0-1,-1-3 0,1 1 0,-2-5 0,0-1 1,1-3 1,-2 2 2,0-2 2,2 1 3,0 3 1,2-1 1,0 1 0,2 2 1,0 1 0,3-1-1,2 5 0,1-3-1,4 6 0,-1-1-1,1 2 0,-3 0 0,0 3 0,0 0 1,-3 0-1,-2 0 0,0 2 0,-4-3 0,1 0 1,-1-4-1,0 1 1,-1-3-1,2-1 1,0 1-1,3-3 1,1-2-1,3-3 2,0-2 2,4 0 1,-1 0 2,3 0 0,-1 3 0,1 1 1,-2 4 0,0 2-3,0 5 0,-2 2-3,-1 3-4,-1 3-12,-2 2-28,-3 2-14,-1 1-96,-11 12 151,-1-2 0,-5-2 0</inkml:trace>
  <inkml:trace contextRef="#ctx0" brushRef="#br0" timeOffset="72521.148">25522 7978 126,'3'-1'11,"5"-2"1,4-1 0,4-2 0,4 2-3,3 0-2,2 0-3,0 0-1,1 1-4,-3 1-6,-4 2-8,0 0-17,-4 0-16,-4 2-45,-1 6 93,-4 0 0,-3 1 0</inkml:trace>
  <inkml:trace contextRef="#ctx0" brushRef="#br0" timeOffset="74997.2896">22720 6963 54,'0'0'4,"0"0"0,0 0-1,0 0 0,0 0-2,0 0 0,0 0 1,0 0 1,0 0 2,0 0 2,0 0 2,0 0 1,0 0-1,0 0 1,0 0-2,0 0-1,0 0-3,0 0-2,0 0-2,0 0-1,0 0 1,0 0-1,0 0 0,0 0 1,0 0 0,0 0 1,0 0-1,0 0 1,0 0 0,0 0 0,0 0-1,0 0 1,0 0-1,0 0 0,0 0-1,0 0 0,0 0-1,0 0 1,0 0-1,0 0 1,-1 2 0,1 0 0,0 6 0,0-1 1,0 4 0,0-1 0,0 2-1,0-2-3,-1 3-4,0-1-6,-1 0-8,0 0-10,0-2-24,-2 4 56,0-2 0</inkml:trace>
  <inkml:trace contextRef="#ctx0" brushRef="#br0" timeOffset="78124.4685">25521 8010 56,'0'0'5,"0"0"0,0 0 2,0 0 1,0 0 1,1-2-1,-1 0 2,4 0-1,-1 0 0,3-1-1,-2 2 0,5-1 0,0-1-1,1 0 0,1-1 1,3 1 1,0 0-1,-1 0 1,1 0 0,1-1-2,-2 1-1,-3 1-1,2-1-2,-5 1-1,2 0-3,-4 1-4,3 0-10,-2 1-15,1 1-21,-1 0-77,3 8 128,-4-2 0,1 0 0</inkml:trace>
  <inkml:trace contextRef="#ctx0" brushRef="#br0" timeOffset="79529.5488">26324 7633 98,'0'-2'4,"0"0"2,0-3 1,-1 1 2,0 0 0,-3-1 0,-2 1 2,-1 1-1,-5 1-1,0-1 0,-2 3-1,1 0-2,-2 5 0,1 2-1,2 3-1,-1 2 0,3 4 0,0 2 1,4 3-2,0 1 1,2 0 0,2 2-1,2-2-1,4-1 1,1-1-2,3-3-5,6 0-8,0-2-12,6-4-14,2-1-15,1-2-59,22-11 112,-4-2 0,-7-2 0</inkml:trace>
  <inkml:trace contextRef="#ctx0" brushRef="#br0" timeOffset="80161.585">26438 7735 108,'-2'2'5,"-1"3"-1,-1-1 1,-3 7 1,2 0-1,1 2-1,0-1 0,2 3 0,2-1 1,1-1-1,3 0 0,0-4 0,1 2 0,2-4 0,0 0-1,1-4-2,2-3 0,-1-4-1,1-3 0,-2-5-1,0-1 0,-2-4 0,0-1 1,-1-1 1,-2 2-1,1 0 2,-1 1 0,1 3-1,-1 3 2,0 1-1,-1 2 0,3 4 0,-2 0 1,4 2-2,-4 4 0,5 1 1,-2 2-1,0 2 0,0 1 0,1 2 0,-3 1 0,0-3-1,-2-1 1,1 2-1,-2-3 1,1 0 1,-2-2-1,1 1 0,-1-4 0,1-1 0,-1-2 0,1-4 0,0-1-1,2-4-1,0-1 0,3-5 1,1 2-1,-1-3 2,2 0-1,2 2 0,0 0 1,0 4 0,1 2 0,1 3-1,-2 4 1,2 4 0,-2 4 0,0 3-1,-1 1-4,0 4-6,-3 0-8,0 1-19,1 0-13,-3 1-44,6 5 94,-3-2 0,2-4 0</inkml:trace>
  <inkml:trace contextRef="#ctx0" brushRef="#br0" timeOffset="80496.6041">26864 7662 119,'0'0'7,"0"2"0,3 3 0,1 0 0,3 1-2,3 3-1,2-2-2,1 3 0,0-3 0,-3 0 2,0-3 2,-3 0 0,-1-3 0,-2-1 1,0 0 0,-2-4-1,2-3 0,-1-3-2,-1-2-4,-1-6-4,1 1-4,-1-1-8,0-1-5,1 1-7,1 2-5,-1 5-71,8 2 104,0 4 0,-2 4 0</inkml:trace>
  <inkml:trace contextRef="#ctx0" brushRef="#br0" timeOffset="80769.6198">27155 7594 131,'4'-5'6,"-1"1"1,2-2 2,0 2 0,1-4-1,-2 3-2,-1 0-1,-3 1 0,-3 0-1,-4 5-1,-2 2 0,-3 3-2,0 5 0,-1 1-1,0 5 1,2-1 0,1 2-1,2 1 1,3-2 0,3 0-2,3-4-5,3 0-11,3-2-21,5-3-11,0-2-42,19-10 91,-1 0 0,-5-3 0</inkml:trace>
  <inkml:trace contextRef="#ctx0" brushRef="#br0" timeOffset="80991.6325">27276 7595 162,'1'1'8,"1"2"2,1 2 0,1-1 0,2 3-1,0-1-2,4 2-5,-1-2-6,2 2-9,1-4-10,-1-1-11,1-1-9,1-1-58,9-6 101,-4 0 0,-1-1 0</inkml:trace>
  <inkml:trace contextRef="#ctx0" brushRef="#br0" timeOffset="81160.6421">27382 7567 178,'-6'7'9,"-2"4"0,-2 3-1,0 2-4,1 3-16,-2 1-32,2 3-6,2-1-52,6 11 102,1-4 0,2-3 0</inkml:trace>
  <inkml:trace contextRef="#ctx0" brushRef="#br0" timeOffset="81646.6699">27883 7260 124,'3'-6'4,"3"-2"1,1-3-1,4 0 1,1-6-3,0 0 0,2 0-1,-2-1 0,-3-1-1,0 0 1,-4 1 0,-4 1 0,-3-1 0,-4 3 1,-3 1-1,-1 4 1,-1 3 0,-4 6 0,2 5 1,-3 6 0,2 6 0,0 6 0,0 7 1,1 7-1,3 5 0,1 5-1,3 5-1,0 1 0,3 3-3,2-2-1,1-1-3,1-3-4,0-1-5,0-5-6,0-5-11,0-2-14,-1-5-6,-1 5 52,0-8 0</inkml:trace>
  <inkml:trace contextRef="#ctx0" brushRef="#br0" timeOffset="82222.7029">27738 7561 92,'4'-2'8,"3"-1"1,2-1 0,5-2 1,0 0-2,4-1-2,3 2-2,1-2-1,2 0-1,0 1-1,-1 2 0,-2-1-1,0 1 0,-3 1 0,-3 3 0,-3-2 2,-4 4 0,-2 1 0,-3 1 1,-2 0 0,-2 3 0,-1 2 0,-2 1 0,-1 0-1,1 1-1,1-1 1,1 0-1,1-2 1,4 0-1,0 0 1,3-3-1,2-1 0,1-1 1,3-4-1,2-1 0,2-5 0,0 1 0,2-3 0,-1-2 1,-2-3-1,0-1 2,-2 1 2,-3 0 0,-3 1 0,-2 3 0,-3 3-1,-1 3 1,0 3-1,-1 1-1,-1 3-3,0 1-1,0 3-4,1 4-7,-1 0-14,3-1-18,-1 1-10,3 0-40,8-1 94,0-3 0,-2-3 0</inkml:trace>
  <inkml:trace contextRef="#ctx0" brushRef="#br0" timeOffset="82656.7277">28288 7488 165,'0'0'5,"0"0"0,1 2 0,0 0 0,2 3-1,-1 1-1,1 1-2,0 0 0,1 3-1,-1-5 1,0 3 0,-2-3 0,0-1 1,0-1-1,0-2 0,-1-1 0,-1-3-1,0-1 0,0-3 0,0-4 0,2-2-1,2 0 0,1-2 1,3 1 2,0-1-1,4 3 2,0 3 1,3 3 0,-2 2 1,0 4 0,2 2-1,-1 4 0,-1 1-1,-1 3-1,-1-1-2,-1 4-5,-2-3-7,-1 1-12,-2 0-20,-1-3-10,0 2-44,6-2 98,-2 0 0,0-3 0</inkml:trace>
  <inkml:trace contextRef="#ctx0" brushRef="#br0" timeOffset="82911.7423">28592 7403 145,'0'0'6,"-1"3"0,0-2 0,0 6 1,-3 1-2,0 3-1,-1 2 0,1 2-1,2 1 0,1-3 0,2 1 0,1-1-1,4-2-3,4-3-4,1-1-8,4-2-7,3-4-6,5-2-4,2-4-72,22-17 102,-3 0 0,-5-3 0</inkml:trace>
  <inkml:trace contextRef="#ctx0" brushRef="#br0" timeOffset="83175.7574">28871 7139 130,'-1'-4'12,"-1"0"0,0 0-1,0-1 1,0 3-3,-2 4-4,1 3-4,-2 3 0,0 6 0,2 7 1,0 4-1,0 1 0,1 6 0,2 0 0,0-1-1,2 0-1,2-1-4,0-4-6,2-2-8,2-5-15,-2-1-15,0-5-32,2-3 81,-3-2 0</inkml:trace>
  <inkml:trace contextRef="#ctx0" brushRef="#br0" timeOffset="83525.7774">28818 7378 143,'2'-1'4,"2"-2"0,1 0 0,4-1 0,2-1-2,2 1 0,3-1-2,1 1 1,1 0 0,2 1 0,0 0 1,-2 2-1,1 1 2,0 2 1,-4 3 1,-1 0 2,-4 3-1,-1 3 1,-3 1 0,-1 2 0,-3 1-2,-3 0 0,0 1-2,-3-1-5,3-3-10,-1 1-16,1-5-25,0-2-80,7-6 133,2-5 0,0-1 0</inkml:trace>
  <inkml:trace contextRef="#ctx0" brushRef="#br0" timeOffset="83663.7853">29120 7232 163,'-2'-3'-6,"-1"1"-10,-3-1-12,2 3-12,-1 3-33,5 11 73,1 3 0</inkml:trace>
  <inkml:trace contextRef="#ctx0" brushRef="#br0" timeOffset="84397.8273">29282 7357 181,'-3'-4'3,"3"4"0,-4-1 0,2-1 1,-2 4-1,-1-1-1,-1 2-1,1 1-1,-3 5 0,4-1 0,-1 3 0,2 0 1,1 0-1,2 1 1,1-1-1,0-2 1,3 1 0,-1-4 0,2 1 0,2-4 0,0 2 0,1-4 0,2-4-1,1 0 0,-1-4 0,3-2-1,-1-2 0,1-1 0,1-2 0,0 2 0,1-2 1,-2 2-1,3 1 1,-3 3 0,-2 3 1,-1 2 0,-2 2 0,0 5 0,0 1 0,1 3 1,-3 3-1,1 1 0,-1-2 0,-2 2-1,-1-1 0,0-2 1,-1-1-1,0-2 0,-1-2 0,1 2 1,-1-3-1,-1 0-2,1-1 0,-2-2 0,0-2-1,-1-3-2,-1-2 0,0-1-2,1-2 0,0-4 0,2 0 1,0 0-1,2-1 2,3 1 1,2-1 2,2 2 1,3 1 2,0 3 2,3 1 1,1 1 1,1 5 1,0-1 1,1 4 1,0 2-1,-2 4 1,0 2-1,-2 4 0,1 3-2,-3 5 0,-1 4-1,-2 4-4,-4 5-11,-4 5-30,-5 4-13,-8 3-67,-51 35 121,-2-7 0,-7-11 0</inkml:trace>
  <inkml:trace contextRef="#ctx0" brushRef="#br0" timeOffset="94247.3906">22649 6940 48,'0'-2'-1,"0"0"0,0 2-2,0 0-1,0 0-3,0 0-7</inkml:trace>
  <inkml:trace contextRef="#ctx0" brushRef="#br0" timeOffset="102212.8462">22727 7063 56,'3'2'4,"-1"-1"0,2-3 0,-1 0-1,-1-3 0,0 0-1,1-5 0,-3 2 0,0-2 1,0 3 1,0-2 2,-1 3 0,0-1-1,0 3 1,0-1-1,-2 4-1,1 0 0,-2 4-3,1 0 0,-1 2-2,1-1 1,-1 5 0,1-4-1,1 2 1,1-2 1,1 1-1,0-5 0,2 2 1,1-2 0,3-1 0,-2-1 0,3-2 0,-2-1 1,1-1 0,-2 0 0,3-2 0,-4 4 0,0-1-1,-2 2 0,-2-1 0,-1 3-1,-2 0-1,-2 0 0,1 4-1,0-1 0,0 4-2,1-3 0,1 0-1,2 0 0,0 2-1,3-4-1,-1 0 2,3-1 0,1-2 1,2-2 1,-3 2 1,5-5 2,-4 2 2,1-1 0,-2 2 2,0-1-2,-2 2 1,1 1-1,-3 1 0,0 0-1,-3 1 0,1 0-2,-1 2-1,0 1 0,-1 1 1,3-1-1,-1 0-1,2-1 1,0-1 0,2-2 0,3-1 1,-1 0 1,3-5 1,-3 4 1,3-6 2,-3 4 1,0-3 2,-2 2-1,1-2 0,-3 3 0,1 0-1,-3 2-2,0-1 0,0 3-2,-1 2-1,-1-1 1,2-1-1,-1 4 1,-1 0 1,3-2 0,0 0 0,0 0 0,3-3 0,0 0-1,2-1-4,1 0-4,1-1-10,-2 1-13,4-1-11,-3 0-10,0 5 51,-2-1 0</inkml:trace>
  <inkml:trace contextRef="#ctx0" brushRef="#br0" timeOffset="104666.9866">24449 9043 78,'0'0'11,"0"-2"0,0 0 2,0-1 0,2 1-1,1-4-2,1 2-1,0 1-1,2-1-1,1 5 0,2 0-1,-1 5 0,1 3-2,-1 3 0,1 2-1,-1 2 0,-1 0-1,-1-1-1,1-2 2,-2-1-1,-2-2 2,2-5 0,-1-2 2,3-4-1,-2-5 2,3-5-1,-2 0 1,1-4-1,1-1 0,-2-1-1,0 1 1,-2 5-2,1-1 0,-3 3-2,0 5-1,-1 1 0,1 0-1,1 3-1,-1 3 0,2 1-1,0 5 1,1 4 0,0 4 0,2 4 1,0 3-1,2 1 1,-1 1-1,3 1 1,-3-3 0,1 0 1,-2-6-1,1 0 1,-3-5 1,-2-1-1,-3-3 1,0-1-1,-5-2 1,-4 0 0,-1-1-1,-3-1-1,-5-1 0,2-1-2,-2 1-2,1-3-3,1 0-6,0 0-15,6-3-15,2 3-15,3-2-78,13-10 136,1 2 0,4-2 0</inkml:trace>
  <inkml:trace contextRef="#ctx0" brushRef="#br0" timeOffset="104956.0031">24959 9106 186,'-2'-5'15,"0"1"1,2-3 0,4 2 0,3-1-4,3 1-9,4-1-10,2 3-18,0-1-20,2 3-10,-2 1-77,4 8 132,-4 0 0,-6 1 0</inkml:trace>
  <inkml:trace contextRef="#ctx0" brushRef="#br0" timeOffset="105119.0125">25086 9203 172,'8'-2'-31,"2"0"-14,6-2-51,15-9 96,-3 3 0,-1-2 0</inkml:trace>
  <inkml:trace contextRef="#ctx0" brushRef="#br0" timeOffset="106090.068">25548 8971 118,'2'-1'9,"0"1"1,0 0 0,0 0 1,-2-1-1,-2 1-2,-3 2-1,-3 2-2,0 2-1,0 3-1,0 4-1,-1-1 0,3 4-1,1 1-1,2 0 0,2 0 0,3 0 1,3-2 0,1-1 1,5-2 0,-1-5 0,2-1 1,4-4 0,1-3 2,1-3 1,1-3 2,-1-5-1,0 0 1,-4-3-1,1-2 1,-5 1-1,-3-2-3,-4-1-1,-4 2-1,-3 1-2,-4 1-2,-3 4-2,-3 2-2,-2 2-5,-3 3-9,0 3-16,1 4-20,0 4-88,0 14 144,3-2 0,4 1 0</inkml:trace>
  <inkml:trace contextRef="#ctx0" brushRef="#br0" timeOffset="106298.0799">25795 8990 215,'0'0'3,"0"0"-4,0 0-11,0 0-21,0 0-16,1 0-74,2 0 123,0 0 0,0 0 0</inkml:trace>
  <inkml:trace contextRef="#ctx0" brushRef="#br0" timeOffset="106742.1053">25944 8899 132,'2'0'6,"3"-1"0,1 1 1,-1 0 1,4 2-3,-2-1 0,0 2-1,1 3 0,0 3-1,-2 0-1,0 3 0,-4 1 0,0 1-1,-1 0 1,-2-1-1,-1 0 0,1 1 0,-2-6 1,-1 2-1,1-3 0,1-3 1,-2 0 2,2 0 1,1-2 2,0 1 2,0-1 1,2-3 1,1 1 1,1-1 1,4-1-2,1 1-2,-1-1-2,5 0-1,-2-1-2,1 1-6,3 0-7,0 0-16,2 1-28,0 1-7,3 1-97,21 0 157,-5-1 0,-3 0 0</inkml:trace>
  <inkml:trace contextRef="#ctx0" brushRef="#br0" timeOffset="106964.118">26538 8944 194,'6'0'7,"5"-1"1,2-2-1,1 2-4,2-3-16,3 1-21,-2-1-15,1 0-74,10-2 123,-4-1 0,-4 2 0</inkml:trace>
  <inkml:trace contextRef="#ctx0" brushRef="#br0" timeOffset="107180.1304">26660 8857 205,'0'3'11,"0"5"0,-1 1 1,0 4-1,0 3-3,-1 0-5,1 2-7,0 3-9,0-1-20,2 1-22,-1 1-101,8 7 156,1-3 0,-1-5 0</inkml:trace>
  <inkml:trace contextRef="#ctx0" brushRef="#br0" timeOffset="107597.1542">26869 8814 149,'-5'6'6,"0"3"0,-1 5 1,1 0 1,1 3-3,2 1 0,1-2-1,4 2 1,2-4 0,3-1 1,4-2 0,2-4 2,2-3 0,2-3 1,1-1 1,0-4 0,1-4 0,-4 0-1,-1-4 0,-3-2-1,-4-3-1,-1-1-2,-4-1-1,-3 0-3,-3 0 0,-3 3-3,-1 1-2,-2 4-4,-2 2-4,-2 7-11,0 2-16,-2 2-21,1 4-103,-7 12 163,4-3 0,3 2 0</inkml:trace>
  <inkml:trace contextRef="#ctx0" brushRef="#br0" timeOffset="107768.164">27116 8844 244,'6'-4'1,"-6"4"-9,0 0-19,0-2-22,0 0-3,0 1-57,2-1 109,0 0 0,-1 3 0</inkml:trace>
  <inkml:trace contextRef="#ctx0" brushRef="#br0" timeOffset="108232.1905">27282 8763 210,'2'-2'10,"2"-3"0,1 0 0,1 1 1,2-2-4,1 1-3,1 2-1,-2 2-2,5 0 0,-5 2-1,2 3-1,-2 3 1,-1 1-1,-2 1 1,0 3 0,-4 1 0,-2-2 0,-1 0 1,-1 0-1,1-3 0,-1 1 0,1-1 1,2-3-1,0 0 0,3 2 1,-1-5-1,5 4 1,-2-2-1,4 1 0,-2-1 1,2 1 0,-4 0 0,2 2 1,-5-2 0,-1 2 0,-6-2 1,-3 4 0,-1-3-1,-4 1-2,-2-2-4,0 0-9,-1-2-16,1 0-28,2-1-1,1 0-67,11-5 125,2-1 0,4 0 0</inkml:trace>
  <inkml:trace contextRef="#ctx0" brushRef="#br0" timeOffset="108801.2231">27557 8748 169,'2'-1'7,"3"-1"2,1 0 1,5 0 0,-1 2-1,4 0-2,2 3-2,-1 0-1,1 3-1,-1 1-1,-1 3-1,-1 0 0,-2 3 0,-4 0 0,-1 1 0,-2-1 0,-3 2 0,-2-3-1,-2 0 0,1-3-1,-3 0 0,2-3 0,-1-1-1,0-2 0,-2 1-1,4-2 0,-1-2 1,0 0-1,2-6 1,1 1-1,0-4 1,3-1 0,0-2 2,0-1-1,3-2 1,-1 3 1,0-2 1,-1-1 1,1 1 1,-1 3 1,-1 2-1,1 0-1,-2 4 1,0 1-1,-1 2 0,0 1-1,0 5-2,0 1 1,1 3 0,1 3 0,0 2 0,1-1 0,1 2-4,3 0-9,-1-1-22,3 0-20,2-2-96,9 1 150,-1-4 0,-1 0 0</inkml:trace>
  <inkml:trace contextRef="#ctx0" brushRef="#br0" timeOffset="110793.337">27657 8553 58,'-38'2'2,"-5"-1"0,-3-1-1,-6-1 1,-3 0 0,-3 0 0,-1-1 2,-5 1-1,-1-1 1,-1 1-1,-1 1 1,-1-1-2,-1 1 0,-1 1 0,1 0 0,0 0 1,-1 0 0,1 0 0,-2 1 1,1-1-1,1 1 1,-1-1 0,0 2-1,2-2-1,0 0-1,1 1 0,1-2 0,-2 1 0,1 2 0,0-2-1,-2 1 0,1-1 1,2 2-1,0 0 0,3 0 1,1 2-1,2-1 0,3 0 0,0 2 0,2 0 1,2 1 0,0 0 0,2-1 1,4 1 0,0 2 1,4-2 0,2 1 0,3-1-1,4 1 1,1-2-1,2 1 0,2 1-1,1-1 1,1 0-2,1 1 0,1-1 1,2 1-1,0 1 0,0-2 0,1 0 1,0 3-1,0-2 0,1 1 0,3 1 0,-1-1 0,4 1 0,0 1 1,4 0-1,-2 2 0,5 0 0,-1 2 0,1-1 0,0 3 1,1-1-1,1 0 0,0 1 1,0 1 0,2 0-1,0-1 1,1 2-1,1 0 0,1 2 0,1 0 1,0 1-1,1 2 0,1-2 1,0 1-1,0 1 1,1-1 0,-1-2 0,1 2 0,-2-2-1,2-2 1,-2 2 0,1-1 0,-1 0-1,0-3 1,0 1 0,1-1 0,0-1 0,0 0-1,1 0 1,0-2 0,2 0-1,0 0 0,1-1 1,0-1-1,1 0 0,-1 0 0,2-1 0,-1-3 0,0 2 0,0-4 1,0 2 0,4-3 0,0 1 0,1-2 0,1 0 1,0-3 0,1 1 0,2-1 0,1 0 0,1-1 0,0 0 0,3 0-1,1 0-1,2 0 0,3 0-2,2 0 0,2 1 0,1-1-1,2 2 0,2 0 1,1-1 0,0 2 0,1-2 2,5 0-1,1 1 1,4-1 1,2 0-1,5-1 0,2 0 1,3-1-1,1 0 0,0-2 1,2 2 0,-1-2 0,1-1 1,0 0 0,3 2 0,-3-2-1,2 0 1,-2 0-1,1 1 0,-2-1-1,0 0 0,0 1-1,0-1 1,1 0 1,1-1-1,1 0 0,2-1 0,-1 1 0,1-1 0,-2-1 1,1 0-1,-2 2 0,2-2 0,-2 0 0,1 0 1,1 1-1,-2 1 0,1 1 0,-2-3 0,1 2 0,-1 1 1,-1 0-1,-1-1 0,-2 0 0,-2 1 0,-1 0 0,-3-1 0,-2 2 0,-7-2 1,-2 0-1,-6 1 0,-3 1 0,-2-1 0,-2 1 0,-2-2 1,0 5-1,-3-3 0,2-1 0,-1 1 0,-1-1 0,1 1 1,-1-2-1,-2-2 1,0 2 1,-2-3-1,-4 1 0,-1-2 1,-3 1-1,-4-1 0,-1-2 0,-1 0 0,-3 1 0,-1-1 0,1-1-1,-2 1 1,1-1 0,0-2-1,-1 2 0,1 0 0,0-2 1,0-1 0,-1-2 0,1-2-1,-1-1 1,-1-3 1,0-2-1,-2 0 0,0-4 1,-2 0-1,-1-1 1,-2 0 0,0-2 1,-4 1 1,-1 1 1,-3-3-1,-3 0 0,-6 0 0,-3 1-1,-7 2-4,-9-1-7,-8 4-20,-11 4-27,-14 2-1,-14 4-58,-134-7 114,10 2 0,5 2 0</inkml:trace>
  <inkml:trace contextRef="#ctx0" brushRef="#br0" timeOffset="111909.4009">22713 6936 62,'0'0'2,"0"0"1,0 0 0,0 2 1,0 0-1,1 3 0,-1 3 1,2 2-1,-1 1 0,0 2 0,1-1-2,1 2 1,-1-2 0,1 3 0,-1-2 0,1 0 0,0-2 0,1-2 1,-1 0 2,0-1 2,-1-4 2,0 2 0,-1-4 1,2 0-1,-3-2 0,1-2-1,1 2-2,0-4-1,1-1-4,-1-3 0,-1-2 0,-1-1 0,1-2 0,0 1-1,0-1 0,0 2-1,-1 3-1,1 1 1,-1 3 0,1 3-1,-1 2 1,1 3 0,0 1 1,0 2 1,1 5 0,0-2 0,-1-1-1,1 0-11,2 0-34,-1-2-1,0-2-37,-6-23 83,0-3 0</inkml:trace>
  <inkml:trace contextRef="#ctx0" brushRef="#br0" timeOffset="115547.6089">25584 9336 101,'-2'0'4,"0"0"1,4-4 0,4 3 0,3-4-1,6 1-1,2 0 0,3 0-1,2 0 0,0 1-2,2 1-5,0 0-9,-1 1-10,-2 1-12,-1 0-19,3 5 55,-5-2 0</inkml:trace>
  <inkml:trace contextRef="#ctx0" brushRef="#br0" timeOffset="115766.6215">25589 9385 144,'7'-3'5,"6"3"-1,1-3 0,3 1 0,1 0-2,3 0-6,3-1-8,1 1-15,0 2-15,3-1-36,29-3 78,-6-1 0</inkml:trace>
  <inkml:trace contextRef="#ctx0" brushRef="#br0" timeOffset="116444.6603">27030 9218 116,'4'-1'4,"2"-2"1,3-1-1,5-3 1,-1 4-2,5-2-1,-2 1-2,3-1-6,-1 3-9,0-1-13,-2 3-10,-3 0-14,-3 3 52,-4 2 0</inkml:trace>
  <inkml:trace contextRef="#ctx0" brushRef="#br0" timeOffset="116637.6713">27065 9247 80,'9'0'-16,"6"0"-16,24-3 0,-2 2 32</inkml:trace>
  <inkml:trace contextRef="#ctx0" brushRef="#br0" timeOffset="118548.7806">25421 3638 55,'5'7'2,"-2"-2"1,0 3-1,0-3 2,1 4 0,-1-4 0,1 2 0,-2-3 2,1 1 0,2-2 1,-1 1 2,1-2 3,-2-1-1,4-1 2,-3-1 2,3-5 0,0 0 0,1-3-1,0-2 0,5-6-2,2-1 1,2-2-2,5-3-2,0-6 0,7-3-3,1-4 0,5 0-2,2-3-3,1 0-3,0 1-6,1 4-8,-1 2-17,-1 6-24,-2 4 0,-2 5-56,2 2 113,-6 6 0,-11 5 0</inkml:trace>
  <inkml:trace contextRef="#ctx0" brushRef="#br0" timeOffset="130908.4875">20629 3993 60,'1'3'7,"1"0"2,-1-1 0,4 2 1,0 1-1,0-3 0,2 2-1,4-2-1,-4 1 0,3 0-1,0-2 1,-1 2-2,0-1 1,1-2-2,-3 2 1,2-1-2,-3 0 0,3 0-1,-3-1-2,3 0-3,-3 0-8,3 0-10,-3 0-10,2 1-12,-3 1-24,5 2 67,-5 0 0</inkml:trace>
  <inkml:trace contextRef="#ctx0" brushRef="#br0" timeOffset="131203.5044">20812 3942 142,'-1'1'10,"0"2"2,-3 3 0,0 1 0,-2 4-2,0 0-11,-4 4-31,-1 1-13,-1 4-75,-15 23 120,1-4 0,2-4 0</inkml:trace>
  <inkml:trace contextRef="#ctx0" brushRef="#br0" timeOffset="133365.6281">22816 6999 45,'0'3'1,"-1"2"-1,1 1 0,0-4 0,1 3 1,0-2 0,1 2 1,-1-5-1,2 4 1,0-1 1,1-3 0,0 1 1,1-2 0,-2 0 1,3-2 0,-3-3 1,0 1 1,-1-1 1,-1-1-1,0 2 1,-1-5-1,0 5-1,-1 0 0,0 1-1,-1 1-2,-3 2-1,0-1-1,-2 2 0,1 2-1,-3 2-1,4-1 1,-5 3-1,4-1 0,-2 5 0,3-5-1,-2 4 0,4-2 0,-1 2 1,2-3-1,1 1-1,1 0 1,0-2-1,3-2 0,-1 2-1,2-2 1,-1 0 0,3 0 0,-3-3 1,3-3 1,-3 2 0,1-4 1,0-1 0,1-1 1,-2-3 0,0 1 1,-2-1 1,0 2 1,-1 0 0,-1 0 0,0 2 0,0 1 0,-3 1-1,0 4 0,-2 0-2,2 2-1,-3 4 0,0 1 0,-1 3-1,3-1 0,-1 1-1,3 0-2,2-1 0,0-3-1,3 0 0,-1-2 0,5 1-1,0-4 2,3 0 0,0-3 2,1-1 2,-2-1 0,0-1 3,-2-1 1,-1-2 1,-1 4 2,-2-3-1,-2 1 1,-2 1-1,-3 1-1,-2 2-1,0 3-1,-5 1-3,4 1-3,-2 2-9,2 2-15,1-1-13,1 1-22,2-3 62,1-3 0</inkml:trace>
  <inkml:trace contextRef="#ctx0" brushRef="#br0" timeOffset="134606.6991">21966 6774 79,'0'0'5,"0"0"1,1-3 2,0 2 0,0-1 0,2-2-1,0 1 0,2 1 0,-1 0-1,3-1-1,-1 3 0,2-2-1,0 2-1,0 0 1,3 0-1,-1 0 0,0 0-1,0 2 0,-1-2 0,1 2-1,0-1 0,0-1-1,-2 2 1,1-1-1,-1 0 1,-2 0-2,2 1-2,-2-1-5,1 0-6,-2 0-11,0 1-18,-2-1-41,1 0 84,-3-1 0</inkml:trace>
  <inkml:trace contextRef="#ctx0" brushRef="#br0" timeOffset="135023.7229">22137 6689 85,'-3'2'8,"1"1"2,-2 2 0,-1 2 1,-2 1-1,1 1-1,-1 1-1,1 0-1,-1 1-2,-1 0-1,1 1-1,0-1-1,0 1-1,-1 0-1,3-2-3,-1 2-4,1-1-2,1 0-6,0-1-7,1-2-14,1 0-45,-2-1 81,1-1 0</inkml:trace>
  <inkml:trace contextRef="#ctx0" brushRef="#br0" timeOffset="135343.7412">21972 6840 94,'2'0'5,"4"-1"2,0 1 0,5-1 1,-1 0-2,2 0-1,3 0-1,-2 0-1,2-1-3,0-1-3,-1 2-7,0 1-10,-4-1-17,0 1-32,-5 0 69,-2 1 0</inkml:trace>
  <inkml:trace contextRef="#ctx0" brushRef="#br0" timeOffset="135724.763">22111 6734 105,'-3'2'6,"2"0"1,-3 2 1,-1 3 0,-1 1-2,1 1 0,-2 3-2,0-2 0,2 2-2,-2 1-2,-1-1-2,2 1-3,-2 1-4,1-3-8,-1 0-12,0 0-12,2-4-12,-6 4 53,1-3 0</inkml:trace>
  <inkml:trace contextRef="#ctx0" brushRef="#br0" timeOffset="136025.7802">21930 6863 124,'6'-3'9,"1"0"1,4-1 1,1 0 1,3-2-4,2 1 0,1-1-3,1 2-2,-1 0-1,3-2-4,-1 3-6,-2 0-7,-1 0-14,-2 1-16,-3 1-48,-1-2 93,0 3 0,-6-3 0</inkml:trace>
  <inkml:trace contextRef="#ctx0" brushRef="#br0" timeOffset="136396.8015">22090 6716 84,'-1'2'9,"-1"0"0,-3 3 0,0 4 1,-1 2-2,0 0-2,-1 3-1,-1-1-3,1 2-1,-1-1-5,1 1-4,-3-2-6,3 1-9,-1-1-11,1-2-26,-8 6 60,5-3 0</inkml:trace>
  <inkml:trace contextRef="#ctx0" brushRef="#br0" timeOffset="136696.8186">21956 6873 122,'3'-2'8,"4"1"1,2-1 1,1-1-1,3 1 0,3-2-3,-1 1-1,1 0-2,1-1-2,0 1-6,0 0-6,-1 0-11,0 0-16,-1 1-6,-4 1-18,0-4 62,-2 3 0</inkml:trace>
  <inkml:trace contextRef="#ctx0" brushRef="#br0" timeOffset="137030.8377">22065 6767 111,'-2'4'5,"0"4"1,-2 1 0,-1 2 0,1 3-5,-1-2-8,-1 3-10,1-2-16,-1 0-45,-4 5 78,4-3 0</inkml:trace>
  <inkml:trace contextRef="#ctx0" brushRef="#br0" timeOffset="145830.341">7983 3473 81,'-2'-2'4,"0"2"-1,0-6 1,0 4 1,1 1-1,-1-2-1,1 1-1,1 2 2,1 2-1,1-1 2,2 2-2,-2 1-1,4 2 0,-1 0 0,0 3-1,3 1-1,0 3 0,-3-4 1,3 3-1,-1-4 2,0 0-1,0-2 0,3 0 0,-1-3 2,2 1 0,-3-3 2,4 1 0,-4-2 0,2-3 0,0-1 1,1-4 0,-1-1-1,5-5-1,-3-1-1,4-2 0,1 0 1,3-4 1,1 1-1,1 0 1,3-2 0,2 1 1,1-1 0,3 0 1,0-1-1,1 0-1,1 0-1,0 0 0,1 1-2,-4 1-4,-1 5-15,0 1-36,-3 6-1,-2 5-70,-13 19 124,-4-1 0,-12 6 0</inkml:trace>
  <inkml:trace contextRef="#ctx0" brushRef="#br0" timeOffset="148153.4739">20659 4025 82,'-1'-2'3,"1"0"0,-2-1 1,2 1 1,0-1-2,0 3 0,0 0 0,0 0-1,0 0-1,0 0 1,0 0 1,2 0 0,0-1 1,2 1 1,-2 0 2,4 0 0,-2 1 1,3 0 1,-3 1 0,6 0-2,-3 0 1,3-1-1,-2 2 0,3-2-1,-3 1-1,3-1-1,-2-1 0,0 2-1,1-2 0,0 0-1,-2 0-1,2 0 0,0 0 0,-3 0-2,2 0 2,-1 0-1,-1 1-2,-1 0-1,0 0-4,-1 1-4,0-1-5,-3-1-9,0 1-11,1 0-12,-3 0-29,-4 5 77,-1-4 0</inkml:trace>
  <inkml:trace contextRef="#ctx0" brushRef="#br0" timeOffset="148787.5102">20806 3970 107,'-1'-3'8,"1"0"1,0 1 0,0 0-1,0 0-1,0 2-3,0 0-1,0 0-2,0 0 1,-2 2 1,1 1-1,-2 4 2,1-3-1,-2 4 0,1 1 1,-1 0-1,0 1 0,-2 1-1,2-2-1,-1 3 1,-1-4-1,1 2 0,1-2 0,-3 2 0,2-3 0,1 1 0,-2 1 0,1-2-1,1 1 0,2 0 1,-2-1 0,2-1-2,1-2 1,0 0-2,0 0-4,0-2-9,1 0-10,0 0-17,0-2-64,-1 1 106,0 0 0,0 1 0</inkml:trace>
  <inkml:trace contextRef="#ctx0" brushRef="#br0" timeOffset="149146.5307">20643 4114 92,'0'-2'7,"3"-3"2,-1 1 1,3 1 2,0-1-2,3 1 0,-1 1-2,3-1-1,1 0-1,1 2-3,-1-1-1,2-1-1,-2 1-1,3 0 0,-4 1-3,0-2-2,-1 3-6,0 0-8,-4 0-11,-1 0-14,0 0-21,2 7 65,-4 0 0</inkml:trace>
  <inkml:trace contextRef="#ctx0" brushRef="#br0" timeOffset="149407.5456">20759 3996 170,'0'0'7,"0"0"1,0 0 0,-1 3 0,0 0-1,1 4-4,-2 2-12,-1 3-25,2 3-15,-1 0-70,0 16 119,2-5 0,2-2 0</inkml:trace>
  <inkml:trace contextRef="#ctx0" brushRef="#br0" timeOffset="150225.5924">20833 4546 95,'0'0'12,"0"0"2,0 0 3,0 0 1,2 0-3,0 2 0,1-1-3,1 2-2,0 0-1,1-1-1,0 0-2,3 2-1,0 0-2,1-1 0,-3-3 0,4 3-1,-3-2-1,1 1 0,-1-1 0,0 1-1,0-1-2,-1 1-2,-1-2-5,1 2-8,-2 0-9,-1-2-16,3 5-12,-2-3-42,1 8 96,-1 0 0,1 0 0</inkml:trace>
  <inkml:trace contextRef="#ctx0" brushRef="#br0" timeOffset="150638.616">20953 4531 145,'0'0'7,"0"2"0,0 0 1,0 1 1,0 2-4,-2 1 0,0 0-1,-1 2 0,-1 1-1,0 1 0,-2 1-2,-1-1 1,1 3-2,-1-4-5,0 1-8,0 0-14,2-2-21,-1 0-62,4 5 110,2-5 0,1-2 0</inkml:trace>
  <inkml:trace contextRef="#ctx0" brushRef="#br0" timeOffset="151894.6879">20996 5090 56,'0'0'3,"0"0"-1,0 0 0,0 0 1,0 0-1,0 0-2,0 0 1,0 0 1,0 0 0,0 0 3,0 0 2,0 0 1,0 0 1,0 0 0,0 0 1,0 0-1,0 0-2,0 0-2,0 0-2,0 0-2,0 0 0,0 0 0,2 0-2,0 0 1,0 1 1,2 0 0,0-1 0,-2 1 0,2 1 0,2 0 0,0 0 0,-1 1 1,5 1-1,-2-1-1,4 2 1,-3 0-1,5 0 0,-4 0 1,1 2-1,1-2 0,-3 0 1,1-1-1,0 0 1,-2-1 0,-1 0-1,-1-1-1,1-1-3,-4-1-6,2 0-14,-1 0-19,0 0-37,1 0 80,1-1 0</inkml:trace>
  <inkml:trace contextRef="#ctx0" brushRef="#br0" timeOffset="152375.7154">21151 5081 125,'1'2'9,"-1"5"1,1-1 1,-1 2 1,-2 2-3,-1 0-2,-1 0-1,-1 0-2,0 0-3,1-4-5,-1 4-16,2-2-27,0-2-1,0 4-27,-4 1 75,4-3 0</inkml:trace>
  <inkml:trace contextRef="#ctx0" brushRef="#br0" timeOffset="153336.7704">21259 5592 88,'0'0'5,"0"0"0,0 0 2,0 0 1,0 0 0,0 0 1,1 0 0,1 1 2,3 0-1,-3 1 1,4 1-2,-1 0 0,1 0-2,-1 2-1,5-2-1,-3 1-1,3-1-1,-1 0-1,0-1 0,-1 0 0,0-2-2,-1 0-3,-1 0-5,0 0-8,-1-1-15,-2 1-18,-1-1-64,1 5 113,0-1 0,-2-1 0</inkml:trace>
  <inkml:trace contextRef="#ctx0" brushRef="#br0" timeOffset="153706.7915">21347 5579 118,'-1'5'11,"-1"2"0,0 1 2,1 1 0,-2 3-3,0 0-2,0-1-2,1-3-5,0 2-8,0-3-14,2 0-24,-2-3-2,2 4-24,-1-3 71,0-1 0</inkml:trace>
  <inkml:trace contextRef="#ctx0" brushRef="#br0" timeOffset="165970.493">21310 5623 145,'0'0'8,"0"0"1,0 0 0,0 0 1,0 0-2,0 0 0,0 0-2,1 1 1,1 1 0,2 1 0,0 0-1,4 4 0,0-2-1,2 0-1,2 0-1,1 0-1,-1-1-2,1 0-2,0-2-5,1 1-10,-2-1-15,3-1-21,-4 1-86,2-1 139,-1 1 0,-3 0 0</inkml:trace>
  <inkml:trace contextRef="#ctx0" brushRef="#br0" timeOffset="166232.508">21412 5613 188,'-2'3'10,"-3"1"1,-1 5 0,0-1-3,-2 4-9,0 5-18,0-3-30,0 5-3,1 1-55,-5 13 107,2-3 0,0-6 0</inkml:trace>
  <inkml:trace contextRef="#ctx0" brushRef="#br0" timeOffset="166954.5493">21489 6246 130,'0'0'13,"0"0"1,2-1 2,0 0 0,2 1-2,1 0-2,2 0-4,-2 1-1,3 0-2,-1-1-4,3 0-4,-2 0-9,3 0-8,-2 0-16,2-1-15,0 0-63,5-1 114,-4 1 0,1 0 0</inkml:trace>
  <inkml:trace contextRef="#ctx0" brushRef="#br0" timeOffset="167251.5662">21570 6188 157,'-1'3'8,"1"-1"2,-2 3 0,0 2 1,0 4-2,0-3-3,0 5 0,-1-1-3,-1 0-3,1 0-6,-1 1-14,1 0-22,1-1-7,-3-1-54,0 5 103,0-4 0,1-4 0</inkml:trace>
  <inkml:trace contextRef="#ctx0" brushRef="#br0" timeOffset="167784.5967">21642 6500 147,'3'3'10,"1"2"1,1-1 1,1-1-1,2 0-2,0 0-3,2 0-2,0 0-3,2-1-2,1 1-6,-2-1-8,0 1-16,2 0-16,-2 0-63,8 0 110,-3 2 0,-2-3 0</inkml:trace>
  <inkml:trace contextRef="#ctx0" brushRef="#br0" timeOffset="168088.6141">21809 6503 170,'-2'0'10,"0"-3"2,-3 1 0,3 2 1,0 2-2,-1-2-3,-1 5-1,2 2-2,-2 1-1,-1 4-4,-1 0-8,-1 1-22,2 2-23,-3 1-1,0 0-53,-8 14 107,0-5 0,2-5 0</inkml:trace>
  <inkml:trace contextRef="#ctx0" brushRef="#br0" timeOffset="171032.7825">20514 4264 80,'0'0'12,"2"-3"1,0 1 1,4-2 3,7-3-4,2-3 0,4 0-1,2-2-1,5-2-1,0-1-1,1-1-1,2 0-3,-2-1 1,1 1-2,-3-1-1,-1 3-1,-1 0-2,-3 3-3,-2 1-5,-3 1-8,-5 4-6,-1 0-14,-2 4-14,-3 1-47,-18 18 97,0-1 0,-4 3 0</inkml:trace>
  <inkml:trace contextRef="#ctx0" brushRef="#br0" timeOffset="171379.8024">20453 4249 103,'3'-4'12,"3"-3"2,1-2 1,5-2 2,3-3-3,3-2-2,3-1-1,4-3-1,5-1-3,0-1-2,3 1 0,0 0-2,2 2-1,-2 0-1,-3 3-1,-2 0-7,-5 5-6,-3 1-9,-3 2-8,-5 2-15,-5 3-69,-13 15 114,-1 2 0,-7 2 0</inkml:trace>
  <inkml:trace contextRef="#ctx0" brushRef="#br0" timeOffset="171697.8206">20506 4216 114,'5'-9'11,"4"-3"1,5-5 0,4-1 0,5-1-3,4-2-2,4-3-3,1 3-4,1 1-5,-2 3-6,-2 4-8,-4 1-10,-4 6-12,-6 2-35,-8 11 76,-4 4 0</inkml:trace>
  <inkml:trace contextRef="#ctx0" brushRef="#br0" timeOffset="173299.9122">22804 6938 65,'-2'1'1,"-2"3"0,-1 2 1,-3 2-1,1 0 0,-1 5-1,1-1 0,-1 1 1,-1 0-2,4-1 1,0-1 0,1 0 1,1-4 0,3-1 1,0-1 0,0 1 1,3-6 1,1 0-1,2 0 1,-2-6 0,4-2-1,-3 0 0,1-4 0,-5 0-1,0 2 0,-3-1 0,-2 0-1,-3 1 1,-4 2 0,-2 4-1,-2 2 1,-1 2-1,-3 5 1,1 2-1,-2 3-1,2 3 0,2 0-1,1 1 0,4-1 0,3-1 0,2-2 1,4-1 1,2-2-1,6-4 2,1-3-1,3-2 0,2-3 1,4-2-1,-2-3-2,0-1-6,0 0-15,1 1-15,-3-2-22,3-9 59,-3 4 0</inkml:trace>
  <inkml:trace contextRef="#ctx0" brushRef="#br0" timeOffset="173903.9467">22756 6425 122,'-3'0'8,"-1"3"3,1-3 0,-1 8 2,-3 1-2,2 5-1,0 1-1,-4 7-3,4-1-1,1 4-3,-1 0 0,3 0-3,0 0-2,3-3-8,1 1-13,2-6-23,2-1-1,3-4-28,15-12 76,-3-4 0</inkml:trace>
  <inkml:trace contextRef="#ctx0" brushRef="#br0" timeOffset="174453.9782">22838 6510 94,'0'0'7,"1"3"1,1 1 0,2 3 0,0 1-2,0 3-2,-1-3 0,2 2 0,-1-3 0,2 0 1,-2-2 1,3 0 0,-2-3 0,2-1 0,-1-2 0,3-4-1,-4 1 0,3-4-1,-2-1-1,1-1-1,-4 3-1,2-3-1,-3 3 0,-1 4-1,0-1 0,-1 2 0,0 2-1,0 0 0,0 2 0,1 2 2,1 1 0,0 0 1,3 4 1,-2-3 1,4-1 1,0 1 2,0-2 2,0-3 1,2 1-1,-2-4 1,0 0 0,2-5-1,-2-3-2,1 0-1,-4-2-2,1-3-4,-3 1-2,-1 1-7,-2 0-10,-1 1-16,0 2-19,-1 4-94,2 7 149,-1 4 0,1 2 0</inkml:trace>
  <inkml:trace contextRef="#ctx0" brushRef="#br0" timeOffset="174829.9997">23141 6503 105,'0'0'2,"0"0"2,0 0-1,0 0 2,0 3 1,0-1 0,2 3 2,-1-1 1,4 3 1,-2-2 1,4-2 0,-1 1 3,2-2 0,-1-3 0,2-1-1,-2-1-1,0-2-2,0-4-1,-1 1-2,-4-2-2,0 2-3,-4 0-3,0 0-3,-4 1-2,-2 1-5,-2 0-6,1 3-10,-6 3-20,5 3-8,-1 3-57,-5 9 112,5 0 0,2-1 0</inkml:trace>
  <inkml:trace contextRef="#ctx0" brushRef="#br0" timeOffset="175010.01">23279 6474 169,'0'0'-1,"-1"4"-6,0-1-8,0 2-16,-1 1-11,1 2-31,4-1 73,-1 1 0</inkml:trace>
  <inkml:trace contextRef="#ctx0" brushRef="#br0" timeOffset="175483.0371">23358 6346 108,'0'4'7,"0"-1"0,0 6 0,2-1 1,-1 1-2,1 2-1,1-2-1,-2-1 0,3-2 0,1 0 1,1 0-1,0-3 1,4-1 0,-2-4 0,3-1 0,-3 0-2,3-3 1,-4-2-1,1-1 0,-3 2 1,0-3-1,-3 5-1,0-2 0,-2 4-1,1-2 0,-1 3-1,0 0 0,0 2-1,-1 3 0,0-1 2,2 2 0,-1-1 1,1 1 0,2 1 1,0-2 0,1-1-1,2 0-3,0-1-6,-2-2-10,2-3-6,-2-1-9,2-5-4,-1 1-75,1-17 111,-1 3 0,0 1 0</inkml:trace>
  <inkml:trace contextRef="#ctx0" brushRef="#br0" timeOffset="175616.0447">23560 6251 134,'2'15'3,"1"2"-16,-1 7-23,-1 4 1,-1 2-18,-7 22 53,-1-6 0</inkml:trace>
  <inkml:trace contextRef="#ctx0" brushRef="#br0" timeOffset="176776.111">20992 3682 149,'0'0'8,"0"0"0,0 0 0,0 0-1,0 0-2,0 0-3,-2 2-2,2 3-1,2 2 1,-1 1 0,0 2 1,4 1-1,-1 0 0,2 0-1,-2-2 1,2 0 0,1-3 1,-2 1-2,1-3 1,1-1 0,-3-1 1,3-4-1,-2-1 0,0-3 1,-2-2-1,2-1 0,-2 0 0,1 1 0,-1 0-1,0-1 0,0 5 0,1 0 0,-1 3 0,3-1 1,-3 5 0,5 0-1,-2 0 2,1 1 1,-1-1 3,2 1 2,-1-2 2,2-2 2,-5-1 1,4-4 2,-1-2-1,-2-3 0,-1-2-2,-1-4-3,-1 1-2,-3-3-2,-1-1-4,-1-1-2,-1-1-4,0 4-10,-3-2-11,2 4-12,1 5-17,3 3-96,1 15 152,0 6 0,2-3 0</inkml:trace>
  <inkml:trace contextRef="#ctx0" brushRef="#br0" timeOffset="177140.1318">21332 3633 147,'0'0'4,"0"0"2,-1 1-1,1 0 1,0 3-2,0-1-1,1 3 0,0-2 1,2 2 0,-1-2 0,3-2 2,2 1 1,2-3 2,-1-3 1,2 0 0,-4-1 0,4-3 0,-3-1 0,-1 0-2,-2-1 0,0 0-3,-4 2-2,-1 0-4,-2 1-5,-3 2-6,-2 1-9,0 3-14,-3 3-23,0 2-1,2 4-35,-3 9 94,3-4 0</inkml:trace>
  <inkml:trace contextRef="#ctx0" brushRef="#br0" timeOffset="177326.1425">21519 3627 185,'4'3'0,"-4"2"-8,0 2-15,1 4-18,-1 0-72,-3 13 113,-1-3 0,1-5 0</inkml:trace>
  <inkml:trace contextRef="#ctx0" brushRef="#br0" timeOffset="177830.1713">21552 3417 145,'0'0'5,"0"0"0,1 3 1,1 0 0,1 2 0,-1 3-1,3 2-1,0 0-1,0-1-1,-1-1 0,2 4 1,-1-5 1,1-1 1,-1-4-1,2 1 1,-2-6 0,1-4 0,-2-1-2,1-4-1,-1 2-2,-1 0-1,0 3 0,-1 2 0,3 2 0,-1-1-1,-1 5 2,2 0 1,3 0 2,-3 1 1,1 1 2,-1-3 1,2 1 1,-1-1 2,1-1 0,-2-2-1,0-1-1,-2 0-1,1-4-2,-1 3-3,-2-4-8,-2 1-12,-2-3-20,0 3-21,0 2-119,-4 4 178,-1 2 0,2 2 0</inkml:trace>
  <inkml:trace contextRef="#ctx0" brushRef="#br0" timeOffset="178073.1852">21775 3345 193,'3'5'8,"3"1"0,1 2 0,-1 2-2,0 3-8,1-4-8,1 7-17,0-3-23,-1 3-2,2 0-30,-3 7 82,-1-3 0</inkml:trace>
  <inkml:trace contextRef="#ctx0" brushRef="#br0" timeOffset="178342.2006">21885 3203 215,'5'0'10,"4"2"1,3-1 0,2 4 0,4 3-3,2 4-2,0 3-3,2 5-5,-1 3-10,-3 4-14,-1 4-19,-6 2-12,-3 1-76,-18 28 133,-4-7 0,-5-5 0</inkml:trace>
  <inkml:trace contextRef="#ctx0" brushRef="#br0" timeOffset="178733.223">20978 3663 73,'4'15'1,"1"6"-4,3 0-6,4 5-13,3 2-18,25 11 40</inkml:trace>
  <inkml:trace contextRef="#ctx0" brushRef="#br0" timeOffset="179028.2398">21485 3870 211,'10'-6'13,"5"-1"1,6-4 0,3 0 0,5-2-4,3-2-7,4 0-10,4-1-18,-1 0-32,1 2-1,2 0-74,15-8 132,-6 5 0,-8 3 0</inkml:trace>
  <inkml:trace contextRef="#ctx0" brushRef="#br0" timeOffset="181739.3949">7071 6436 138,'0'-2'11,"0"0"1,0-2 0,-1 1-1,1 1-3,0 0-2,0 1-2,0 1-3,0 2-1,1 1 0,0 2-1,0 5 1,0 0 1,1 3-1,0 2 1,0 0 0,0 2-1,0 0 1,1 2-1,1-1 0,-1 2 0,2-2 0,-2 1 0,2-2 0,1 1 0,0-4 0,-2-2 1,2-2 0,-2-3 0,1-2 0,-1-2 0,0 1 1,1-6-1,0 1 0,-2-4-1,2-3 1,1-3-2,-2-1 1,2-2 0,-1 1-1,0 0 0,-2 2 0,0 1-2,0 3 1,-1 0-1,-1 5 0,1 0 0,0 4 0,1 5 1,1 1 0,2 3 2,-1 1-1,1 3 1,3-3 1,0-1-1,2 0 2,-1-3 0,3-3 1,-2-1 2,2-4 0,-2-3 2,-1-2 1,0-4 1,-3-3-1,0-3 1,-3-4-1,-1-2 0,-2-2-2,-1-1 0,-1-1-2,-1-1-1,-2 1 0,0 1-2,-1 1-1,0 3-6,0 4-9,0 3-10,0 2-18,2 5-16,1 2-81,4 18 140,-1 0 0,2 2 0</inkml:trace>
  <inkml:trace contextRef="#ctx0" brushRef="#br0" timeOffset="182221.4225">7534 6600 104,'0'12'5,"0"4"0,0-1 0,-1 3 1,0 0-1,1-1-2,-1 2 0,1-1-1,1-2 0,0-1 0,2 0 0,0-2 0,2-2 2,-1 0 1,3-1 2,-2-3 1,2-2 3,1-1 1,0-1 0,-1-2 1,1-4-1,-1-3 0,0-2-3,-3-4-1,0-3-1,-3-1-2,-2-4-1,-1-2-2,-3-2 1,0-1-2,-4 0 0,1 1-1,-2 4-4,0 0-3,0 6-5,1 4-10,-3 4-23,3 6-13,0 4-76,-2 18 134,3 2 0,2-4 0</inkml:trace>
  <inkml:trace contextRef="#ctx0" brushRef="#br0" timeOffset="182639.4464">7853 6496 176,'0'2'7,"1"0"2,0 1 2,2 0 1,0 0-1,2-2-1,2 0 0,4 1-2,-1-2-6,5 0-9,-1 0-15,2 0-23,-2 2-10,2 0-72,1 10 127,-3-1 0,-3 0 0</inkml:trace>
  <inkml:trace contextRef="#ctx0" brushRef="#br0" timeOffset="182791.4551">7959 6674 173,'4'3'-2,"-2"-3"-19,4 0-23,3 2-62,23-2 106,-3 3 0,0-1 0</inkml:trace>
  <inkml:trace contextRef="#ctx0" brushRef="#br0" timeOffset="183679.5059">7373 7404 78,'-2'2'7,"0"-2"1,-1 4 0,0 1 1,0 2 0,2 2-1,0 1-2,0 1 0,1 1-3,-1 1 1,1-2-2,-1 1 0,1-2 0,0-1-1,1 0 0,-1-2 0,1-1 0,1-1 0,-1 1 0,3-4 0,-1 1 1,-1-1 0,2-1 0,-1 1 0,2-4 0,-1 1 0,4-2-1,-5 0 1,4-4-2,-2 2 1,0-3-1,-1 4-1,3-4 0,-4 6 0,0-4-1,-2 5 0,4 0 1,-1 2-1,2 2 1,1 1 0,3 1 1,-2 0 0,6 2 1,-3 0-1,2-1 2,-1-2 0,-1 0 3,-2-2 1,0 0 2,-1-3 0,-2 0 2,1-4 0,-2 0 0,1-4-1,-2-2-1,-1-4-2,-2 1-2,0-3 0,-2-1-2,-1-1-1,0 4 0,-1-2-1,-1 3-3,1 3-4,0 2-4,0 3-9,1 1-14,-2 6-21,0 0-75,-1 18 130,-1 0 0,-1 0 0</inkml:trace>
  <inkml:trace contextRef="#ctx0" brushRef="#br0" timeOffset="184010.5248">7768 7458 182,'0'3'3,"0"1"0,1 5 0,-1 1 1,1 1 0,-1 5 0,0 1-1,0 0 0,1 1-1,-1 1-1,0-2-3,1 0-9,0 0-16,0 0-23,1-3-72,1 8 122,1-5 0,0-2 0</inkml:trace>
  <inkml:trace contextRef="#ctx0" brushRef="#br0" timeOffset="184388.5464">8039 7461 184,'-2'0'5,"0"0"1,1 0-1,1 0-3,0 0-9,3-3-11,3 2-15,2-1-15,4 0-48,12 1 96,-4 2 0,-2 0 0</inkml:trace>
  <inkml:trace contextRef="#ctx0" brushRef="#br0" timeOffset="184565.5565">8135 7556 182,'1'3'7,"-1"-3"0,0 0-5,2 0-14,0 1-32,2 0-3,4-1-48,18-13 95,-1-2 0,3-2 0</inkml:trace>
  <inkml:trace contextRef="#ctx0" brushRef="#br0" timeOffset="185558.6133">9038 6271 64,'9'-2'7,"-1"2"-2,4 1-1,-4 1 0,3 1 0,-2 4-1,0 2 1,-3 2 1,1 2 0,0 4 1,-3 1 0,-1 6 1,-1 1 0,0 1 0,-1 1-1,-1 4-1,1 1 0,0-1-2,1 1 0,1 1-1,-1-3-1,3-1 0,2-3 0,0-2 1,1-4 0,1-4 1,1-5 0,-1-1 0,2-4 0,-2-1 0,0-4-1,-1 1-1,-1-2 0,-2 0-1,0 1 0,-4 2-1,1 2 1,-3 5-1,0 2 0,-3 6 1,-1 3 0,-1 2 0,1 3-1,0 2 1,0 4-1,3-3 1,1 4 0,2-2-1,3 1 1,1-2 1,2 2-1,1-2 0,0 0 1,0-1 0,-1-3 1,-1 1 2,-1-6 0,-2-2 1,-3-4 0,0-3 0,-5-4-1,-2 1-6,-4-4-17,0-3-30,-4 1-1,-1-3-44,-17-19 94,4 2 0,0-4 0</inkml:trace>
  <inkml:trace contextRef="#ctx0" brushRef="#br0" timeOffset="186101.6444">9639 6839 107,'10'0'12,"3"-1"1,6 0 1,2 0 1,3-1-2,2 2-1,5-2-3,-2-1-2,1 2-2,1 0-2,-1-1-1,-1 1-3,-1-2-8,-2 3-9,-3-1-16,-3-1-16,-5 2-50,-9 2 100,-5-2 0,-4 0 0</inkml:trace>
  <inkml:trace contextRef="#ctx0" brushRef="#br0" timeOffset="186286.655">10061 6793 156,'5'7'-1,"-1"4"-18,2 3-21,-1 3-56,-2 19 96,-2-1 0,-1-3 0</inkml:trace>
  <inkml:trace contextRef="#ctx0" brushRef="#br0" timeOffset="186737.6808">10496 6626 188,'1'0'3,"1"-2"0,0 2 0,1 2 0,0 1-2,0 4-1,1 3 1,-1 2 0,2 0-1,0 3-5,-1-1-8,0-2-15,0 2-20,0 1-61,5 8 109,-3-3 0,0-3 0</inkml:trace>
  <inkml:trace contextRef="#ctx0" brushRef="#br0" timeOffset="187005.6961">10502 6859 179,'0'0'8,"0"0"2,2-2 0,3-1 1,1 1-2,4-1-3,2-2 0,2 3-3,0 0-4,-1 0-8,2 1-18,-4 0-26,1 0 0,-4 0-46,-2-5 99,-3 0 0,-1 1 0</inkml:trace>
  <inkml:trace contextRef="#ctx0" brushRef="#br0" timeOffset="187222.7085">10341 6696 212,'2'0'3,"4"-3"1,1-1-2,6-1-4,1 0-10,4 0-21,1 1-17,3-1-74,18-1 124,-1 0 0,-6 2 0</inkml:trace>
  <inkml:trace contextRef="#ctx0" brushRef="#br0" timeOffset="187643.7326">10702 6757 140,'2'5'6,"1"4"-1,1 1 1,-1 0 0,1 2-2,0-1 0,-1-4 1,0 3 1,1-5 0,-3-1 0,0-2 0,-1 1-1,0-5-1,-1 0-1,-2-4-3,1-1-2,0-4-1,1 2 0,2-4 0,1 0 0,4 0 0,0 1 1,3 0 1,1 2 0,2 0 1,2 5 1,1 1 1,0 3 0,0 3 1,0 2-1,1 3 0,-3 0 0,-1 0 0,0 3-4,-4 0-9,0-2-15,-3 1-20,0 0-76,-3 2 122,-2-1 0,1-1 0</inkml:trace>
  <inkml:trace contextRef="#ctx0" brushRef="#br0" timeOffset="187870.7456">11044 6718 197,'-1'2'6,"-1"3"1,0 4 0,0 2-1,1 0-1,1 2-7,1 0-12,0-4-27,1 3-10,1-5-69,5-3 120,1-3 0,0 1 0</inkml:trace>
  <inkml:trace contextRef="#ctx0" brushRef="#br0" timeOffset="188058.7563">11023 6508 225,'-1'2'-8,"0"1"-23,0 1-18,0 4-88,2 4 137,1-3 0,0-1 0</inkml:trace>
  <inkml:trace contextRef="#ctx0" brushRef="#br0" timeOffset="188405.7762">11179 6470 158,'5'6'11,"2"4"0,3 4 0,-2 3 0,3 3-1,-1 4-4,0 1-2,-1 1-1,0 0-1,-2 1-2,-1-2-3,-1-2-11,-2-4-19,-1-2-17,-1-4-77,-9 2 127,0-4 0,0-4 0</inkml:trace>
  <inkml:trace contextRef="#ctx0" brushRef="#br0" timeOffset="188744.7956">11165 6736 187,'5'-3'9,"3"-2"1,5 1 1,2-2-1,4 1-3,0 1-2,1-1-2,1 3-1,-4-1-1,-1 3-1,-5 0 0,-1 0 0,-2 3 0,-2 1 1,-1 3-1,1 0 0,-3 3 1,2 2-1,-3 0 1,1-1-1,0 1 1,0-3-2,0 0-3,2-1-11,2-2-23,2-3-15,1-2-85,16-16 138,-4-1 0,-2-4 0</inkml:trace>
  <inkml:trace contextRef="#ctx0" brushRef="#br0" timeOffset="188897.8043">11419 6471 148,'0'5'-14,"0"4"-14,1 1-12,1 3-26,10 21 66,0-5 0</inkml:trace>
  <inkml:trace contextRef="#ctx0" brushRef="#br0" timeOffset="189309.8279">11659 6671 219,'3'-6'5,"-7"4"1,0 0-1,-3 1 1,-2 1 0,0 1-2,-2 2-2,-1 1-1,1 3 0,1 2-2,-1 2 1,4 1-1,0-1 1,3 1-1,3-2 0,1-1 1,3-2 0,3-3 1,2-1-1,3-2 0,0-4 1,2-2-1,1-5 1,-1 1-1,0-3 1,-1 1 0,-2 0-1,-1 2-1,-3 1 1,0 1-1,-3 5 1,0 4-1,2 1 0,-2 5 0,1 4-1,2 0-6,-1 2-11,1 0-17,1 0-17,2-4-80,11-7 133,0-3 0,-2-3 0</inkml:trace>
  <inkml:trace contextRef="#ctx0" brushRef="#br0" timeOffset="189890.8611">11769 6208 158,'1'2'5,"0"4"1,1 2 0,-1 4 0,-2 2 0,-1 6 0,1 2-1,-1 1-1,1 4-1,2 1 0,1 3 0,2-2-1,0 3 0,2-1 1,2 0-1,3-1 1,1 0-1,3-2 0,0-2-1,2-1 1,-2-4 0,3-2 0,-2-4 0,0-3 1,-2-3 1,2-5-1,-3-2 0,0-2 1,-1-3-1,2-3 0,-2-2 0,-1-2-1,1-2-1,-3-2 0,-1-1 0,-2-3-1,-2 1 1,-1 1-1,-1 1-1,-2 3 0,-1 2 0,1 3 0,-1 3 0,-1 4 0,1 6-1,-1 2 1,0 4 1,0 1 0,4 1 1,-2 0-1,2-1-1,1-1-5,2-3-14,2-1-23,1-2-11,3-3-82,15-11 136,-2-1 0,-2-3 0</inkml:trace>
  <inkml:trace contextRef="#ctx0" brushRef="#br0" timeOffset="190065.8711">12144 6436 157,'0'0'-37,"0"0"-7,1 2-32,7 2 76,1 3 0</inkml:trace>
  <inkml:trace contextRef="#ctx0" brushRef="#br0" timeOffset="190530.8977">12327 6534 236,'0'-2'7,"1"-1"-1,0-2 1,3 2 0,0 0-3,3 2-1,-2 1-2,3 3 0,-3 4-2,4 3 0,-5 2 0,-1 4-1,-3 2 0,-1 1 0,0 3-1,-3-3 1,-1 2 0,0-3 1,2-1 0,1-3 1,1-2-1,2 0 1,2-3 0,3 2 0,4-2 1,-1 2 0,1 0-1,2 1 1,0 3 0,-1-2 1,-2 3 0,-2-1 0,-3 0 1,-6 0 0,-3-1 1,-6-2-1,-5 1 0,-5-3 0,-1 0-2,-5-2-4,-1-2-11,0-3-28,2-1-16,0-2-108,3-14 166,6-1 0,8-2 0</inkml:trace>
  <inkml:trace contextRef="#ctx0" brushRef="#br0" timeOffset="191064.9283">12692 6564 192,'-4'3'9,"1"-1"0,-5 3 0,0-1 1,-2 0-5,1 2-3,-4 1 0,3 2-1,1 0-1,0 2 0,1 1 0,3 1 0,2-4 0,1 1 1,2-3 1,3 0-1,-1-5 1,4 1 1,2-4-1,1-1 1,1 0-1,0-3 0,0-2-1,-2 1 1,0 1-1,-1-1 1,0 1-1,0 1 0,-3 1 0,4 0 0,-3 3 0,3 1-1,0 2 1,0 3 0,2-1-1,-1 1-4,-2-2-11,2 0-21,-1 1-19,0-3-105,4-8 160,1 1 0,-3-5 0</inkml:trace>
  <inkml:trace contextRef="#ctx0" brushRef="#br0" timeOffset="191368.9457">12774 6215 223,'0'0'2,"0"2"1,0 2 1,1 4 0,0 4 0,1 4 0,0 2 0,2 4-1,2 5-1,1-1 0,1 6-2,1-3-3,-1 0-8,3-2-16,-3-2-22,0-2-5,-2-2-57,-1 6 111,-2-6 0,-2-3 0</inkml:trace>
  <inkml:trace contextRef="#ctx0" brushRef="#br0" timeOffset="191696.9644">12779 6517 156,'3'-4'12,"4"0"2,3-2 1,2 3 0,4-2-2,1 0-3,3 1-3,0 0-1,2-2-3,-1 4-1,0-2-1,-1 1-1,-3 1 0,-2 3 0,-2 0 1,-4 3 0,-2 4 1,-2 1 0,-4 3 1,0 1 0,-2-1-1,0 1 1,0 0-2,-1-3 0,1-2-2,1-2-8,0 0-12,0-3-32,4 1-3,3-3-77,14-4 133,2 0 0,0-2 0</inkml:trace>
  <inkml:trace contextRef="#ctx0" brushRef="#br0" timeOffset="191843.9728">13040 6366 100,'-3'0'-41,"1"0"-18,13 8 59,-1-3 0</inkml:trace>
  <inkml:trace contextRef="#ctx0" brushRef="#br0" timeOffset="192609.0166">13282 6428 177,'-3'0'3,"2"2"0,-3 4 1,1-2-1,-3 3-1,-1 3-2,-2 1 1,1 0 0,-1 5-1,1-2 1,0 1-1,3-2 1,1 1 0,1-4 0,4 0 1,-1-3 0,5 0 1,1-4-1,2-1 1,2-2 0,1-2 0,0-3-1,1-3 0,-2 1-1,2-2 1,-1-1-1,0-2 0,-2 0-1,-1 1 0,-1 2 0,1-1-1,-4 3 1,2 1-1,-1 2 1,2 0 0,0 4 0,1 2 0,-3 0 1,5 5 0,-2 0-1,2 4 1,-2-2 0,3 3-1,-4-1 1,1 0-1,-2-3 1,-1 1 0,0-2 0,-1 1 1,-2-3 0,0 0-1,-2-3 1,-1 0 0,-1-2-1,-2 0 0,0-2-1,-1 0-1,3-2-1,-2-5 0,2 1 0,2-2 0,2-2 0,2-4-1,2 4 1,5-2 0,-1 0 1,4 1-1,0 0 1,3 2 0,-2 1 0,2 2 2,-2 2-1,1 3 1,-2 0 1,1 4 1,-3 4 0,-2 0 1,2 4 0,-4 3 0,1 3 0,-4 4-1,1 3-5,-4 2-34,-3 5-16,-7 4-105,-35 39 157,-5-4 0,-6-5 0</inkml:trace>
  <inkml:trace contextRef="#ctx0" brushRef="#br0" timeOffset="197676.3064">9160 7931 82,'-2'0'4,"-2"3"0,-1 3 0,1 1 1,2 0-1,-1 6 0,2-2 0,2 1-1,1 2 0,1 2 1,0-4 1,3 3 1,0-1-1,1 0 1,3-1 1,1 1-1,1-2 0,2 0-1,1 0 0,2-1-1,2-1 0,3 1 0,1-3 0,-1 0 1,3-2 1,-2-1-1,0 0 1,-2-2 0,0-1-1,-1-1 0,-2-1 0,0-1-1,-1-1-1,0 0 0,1-1 0,-1 0-1,0 0 1,-1-2-1,0 2-1,-3 0 1,-1 1-2,-3 0 0,-1 1 0,0 0-2,-2 1-3,-2 0-5,1 0-8,-3 0-13,2 2-16,-2-2-7,-1 2-33,3 0 87,0 2 0</inkml:trace>
  <inkml:trace contextRef="#ctx0" brushRef="#br0" timeOffset="197913.32">9713 8124 150,'2'0'12,"0"0"0,2 0 0,0 0 1,4 2-3,-3 0-2,4 3-3,-4 0-3,6 3-6,-5 0-8,1 3-15,-2 1-20,-1 3-4,-2-2-32,-5 8 83,1-1 0</inkml:trace>
  <inkml:trace contextRef="#ctx0" brushRef="#br0" timeOffset="198547.3563">10359 7877 157,'-2'-2'8,"-1"-1"0,0 1 0,-5 0 0,-1 2-4,0 2 0,-1 2-2,-4 3-1,3 2 0,-1 3-1,0-3-1,1 3 1,2-1-1,1 0 1,2-2 0,2-1 0,3 2 1,1-4 0,4 1 1,3-2 0,2 2 0,1-4 0,2 1 0,0-2-1,0-2 0,-1 1 0,-1-1 0,-2 1-1,-1-1 1,-4 0 0,0 3 0,1-1 1,-5 5-1,-3 0 0,2 2 1,-4 2-1,-1 2 0,2 0-1,0 0 1,0-1 0,2 2 0,2-2 0,1 0 0,1-4-1,2 1 0,0-3-4,2 0-8,-3-1-11,6 2-17,-3-5-11,3 2-50,8-4 101,1-1 0,-5 0 0</inkml:trace>
  <inkml:trace contextRef="#ctx0" brushRef="#br0" timeOffset="198980.381">10413 8052 174,'2'-2'9,"2"-1"0,2 1 1,4-1 0,1 0-2,3 1-2,0 2-2,2 2 0,2 1-2,1 0 0,-1 3-1,1 1-1,0 0 0,-4 2 0,-1-2-1,-4 0-1,-2 2 0,-4-3 0,-1 2 0,-4-2 0,0 1 1,-2-2 0,-1-1 2,0-1-1,-2 1 2,1-4-1,-3-1 1,2-2-1,-3-1 0,3-3 1,-3-1-1,4-3 0,-2-2-1,4 1 1,1-4-1,2 3-1,3-2-2,2 1-5,1 2-11,5 1-25,0 1-9,2 2-58,15 4 111,-2 1 0,-4 2 0</inkml:trace>
  <inkml:trace contextRef="#ctx0" brushRef="#br0" timeOffset="200251.4537">10815 8006 172,'10'-6'8,"-6"6"1,4-2 0,2 0 0,3-1 1,2 1-4,0 1-1,1 1-2,2 1-1,-2 1-1,0 1 0,-1 1 0,0 0-1,-3 2 1,-2-1 0,-1 2 0,-2-1 0,-3 1 1,-1-2-1,-2 4 1,-2-3 1,-2 2-1,1-3 1,-4 2 0,1-4 0,-2 1 0,4-3 0,-4 0 1,3-1-1,0-3 0,1 0 0,-1-2-1,1-3 0,1 0-1,2-2 0,1-4-1,2 3-1,2-3 0,0 0-2,4 2-3,1 0-4,3-1-3,2 3-3,1 3-2,1-1 0,1 4-2,0 0 3,1 4 2,-2 0 4,1 3 3,-2-2 4,-1 3 4,0 0 4,-5 0 2,0 1 2,-3-1 1,-1 1 1,-3-1 0,-1 5 0,-2-4-2,0 3-2,-1-2-2,1 4 0,1-3-1,1 1-1,0-1 1,3 2 0,1-4-1,1 2 1,3-1 1,-1-2-1,0-3 2,-3 0 0,4-2 0,-4 0 0,0-3 0,-1 1-1,1-4 0,-5-1-1,0-4-2,-2 3 0,-1-4-2,-3 0 1,-1 0-1,-1 2 0,-3 0 0,2-1-1,1 4 0,-2 1 1,2 4-1,-1 1 0,3 0 0,-2 4 1,3 0 0,-2 4 0,5-3 1,-1 4 1,1-2 0,3-1 0,0 1 1,5-2-1,1-3 1,2-1-1,2-1 0,1-3-1,-1-1 1,1 0-1,0-1 1,-1 1-1,-2 1 0,-1-1 0,-1 2 0,-1 1 0,-2 0-1,0-1 0,-1 3 0,1 1 0,0 5 0,1 0 0,-1 2 1,1 2 0,0 4 1,1-1-1,-1 4 1,0 0-1,-2 1 1,2 0-1,0 0 1,-2 2-1,1-3 1,0 1-1,0-2 1,-1-1 0,0-4 0,3 0 0,-1-4 1,2-1 1,1-2 0,3 0 0,-1-4 2,3-1 1,-1-3 1,1 2 0,0-3 1,0 1 0,-1-3 1,-5 3-1,3-3-2,-5 3 0,0-1-2,-1 1-2,-1-2-8,-2 3-15,-2-2-45,-2 4-1,0-3-120,0-6 187,1-1 0,3 0 0</inkml:trace>
  <inkml:trace contextRef="#ctx0" brushRef="#br0" timeOffset="200727.481">12052 7925 171,'0'0'9,"0"0"2,0 0 0,0 0 2,2-1-3,0-2-1,2 1-1,0 1-1,2-2-1,1 1-2,1 0 0,-1-1-2,4 2-2,-2-1-1,0 1-5,0 0-7,-1 1-12,-1 1-17,-1 1-15,0 0-64,-3 9 121,1 1 0,-5-3 0</inkml:trace>
  <inkml:trace contextRef="#ctx0" brushRef="#br0" timeOffset="200976.4952">12103 8028 236,'4'0'11,"-1"-1"0,3 0 1,1 0 1,3-1 1,-2 1-5,3-1-2,-2 2-2,-1 0-3,0 0-7,0 0-18,0 3-40,-2 0-1,1 0-101,3 0 165,3 1 0,-5-3 0</inkml:trace>
  <inkml:trace contextRef="#ctx0" brushRef="#br0" timeOffset="205953.7799">12808 7763 45,'0'0'0,"0"0"1,0 0-1,0 2 1,0-1 0,1 1 1,-1 1 0,1 0 1,0 0-1,-1-2 1,2 2 0,0 1 1,-1 1-2,1-2 1,1 2-1,-1-1 0,2 1-1,-2-1 1,1 2-1,-1-2 0,1 2 0,-1-3 1,0 3-1,0-2 1,0 5-1,-1-5 1,1 3 0,-1-2 1,0 0 2,-1-3 2,1 0 1,-1-2 1,0-4 1,1 2 0,2-5 1,1 0-1,1-1-2,1-2-3,2 1 0,2-4 0,2-1-1,2-3 0,2-1 1,5-3-1,2-3 2,3 0-1,6-3 1,2-2 1,3 2 0,0-1-1,1 1 1,-2 2-1,-2 2 0,-4 3 0,-3 4-1,-6 2 0,-3 3-1,-7 4 0,-4 2-1,-1 1-2,-1 3 0,-3 0-1,0-1-1,0 2 0,-2 2-3,0-1-4,0 3-5,0 1-7,1 3-10,0-3-17,1 4-11,2-1-50,4 9 108,-2-3 0,2-2 0</inkml:trace>
  <inkml:trace contextRef="#ctx0" brushRef="#br0" timeOffset="208404.9201">6590 6972 54,'-12'-2'4,"1"4"0,-1-2 0,0 2 1,-1-1 0,-1 1 0,-3-1 1,0 3-1,-1-1 0,-1 2-1,0 0 0,-2 2 0,-1 1-2,0 0 0,-2 2-1,0 4 0,-2 0-1,-1 1 0,-1 2 0,0 2 0,-1 2 1,3 4-1,-2 0 0,2 3 1,0 2-1,2-1 0,2 2 0,1 2-1,1-1 1,-1 0 0,1 0-1,-1-1 1,0 0-1,0 1 1,0-1-1,-1 2 0,-1-1 0,2 3 0,0-2 1,1 2-1,2 1 1,0 3 0,2 1 1,-1 4-1,2 0 1,-1 2 1,1 2-1,-2 1 0,1-1 0,0 0 0,-2 0-1,3 1 1,0 0-2,3 0 1,1 1 0,2-1-1,2 2 1,3-1-1,2-1 1,1-1 0,2-2 1,1-3-1,0 1 1,3-6-1,0-1 1,3-2 0,1-3 0,1 0-1,4-1 0,0 1 1,3-3-1,-2 2 0,3 1 0,-3 0 0,2 0-1,-3 0 2,2-2-1,-4-1 0,2-1 0,-1-1 0,2-1 1,-2-2-1,1 1 0,0-3 0,1 0 1,0-1 1,0-1 0,0-3 0,1-1 2,-1-1-1,2-3 2,-1 0-1,0-2 1,0-1 0,0-1-1,1-2 1,0-1-2,0 0 1,1 1-1,1-4 0,-2 1-1,0 1 0,-1-1 0,1-1 0,-4 1 0,-1-1 0,-2 1-1,-2-1 1,-2 1-1,0-3 0,-3 3 0,2-2-2,-3 0-1,0 1-5,0-2-10,-2 0-16,1 2-15,1 0-39,5 1 87,1 0 0</inkml:trace>
  <inkml:trace contextRef="#ctx0" brushRef="#br0" timeOffset="208714.9378">6142 9486 84,'9'5'6,"0"5"1,3 3 1,2 0 1,1 7-2,-1-1-2,-3 5-9,0 3-20,-5 4-15,-3 3-20,-25 24 59,-3-6 0</inkml:trace>
  <inkml:trace contextRef="#ctx0" brushRef="#br0" timeOffset="210303.0286">20734 4589 78,'0'0'8,"0"0"1,0 0 1,0 0 0,0 0-2,0 0-3,0 0 0,0 0-3,0 0 0,0 0-1,0 0 0,0 0 0,0 0 0,0 2 1,1-1 1,0 2 2,1 1 0,1-1 1,2 2-1,1 1 0,0-1 1,0 0-1,3 2-1,-1 0 0,2 1-1,-1-3-1,3 4 0,-6-6 0,3 3-1,-2-1 0,2-1 0,-4 0 0,3 1 0,-2 0-3,-2-3-6,1 1-8,-1-1-16,-2 2-11,1-1-61,-2 4 104,-1-2 0,-1 2 0</inkml:trace>
  <inkml:trace contextRef="#ctx0" brushRef="#br0" timeOffset="210635.0476">20862 4595 91,'-2'1'11,"-2"3"1,0 1 1,-2 3 1,-2 2-3,-1 2-2,2 0 0,-3 2-3,1 1-1,1 0-2,0 0-1,-1 0-5,3 0-8,1-2-20,-1 1-15,2-4-49,4 2 95,-1-2 0,1 0 0</inkml:trace>
  <inkml:trace contextRef="#ctx0" brushRef="#br0" timeOffset="211191.0794">20978 5130 90,'2'3'7,"2"0"1,0 2 0,3 1 2,0 0-2,2 1-1,0 0-1,2 1 0,-1-2-2,0-1 0,2 1-2,-2-2 0,2-1-3,-5 0-4,2 0-6,-3 0-13,0-3-20,0 3-33,1-6 77,-2 1 0</inkml:trace>
  <inkml:trace contextRef="#ctx0" brushRef="#br0" timeOffset="211468.0953">21117 5138 81,'-4'3'5,"-2"1"0,2 0 2,-1 2-1,-1 4 0,0-1-2,0 1 0,-1 2-1,2-5 0,1 3-2,-1-3-5,1 0-10,-1 1-24,3-1-1,3 5 9,1 0 30</inkml:trace>
  <inkml:trace contextRef="#ctx0" brushRef="#br0" timeOffset="213145.1912">7082 9523 105,'0'0'7,"0"0"1,0 0 1,0 0-1,0 0-2,0-2-2,-1 0-2,0 1 0,0-2-1,1 2-1,-1 2-1,0 1 1,0 2-1,0 2 1,0 2 1,0 1-2,1 3 1,0 0 0,0 1 0,1-1 0,0 0 0,1 1 0,0 0 0,1-2 0,0 0 1,1-3-1,0 2 0,-1-3 1,2 0 1,-2-2-1,3 1 1,-2-5 1,3 2 0,-2-3 0,2-1-1,-3-1 1,3-4 0,-1 0-1,1-2 0,-1-1 0,1-1-1,-3 0 0,3-2 0,-4 4 0,0-1-1,-1 3-1,-1 3-1,0 0 0,0 1 0,-1 2 0,1-2 0,1 2 0,1 2 0,1 0 1,3 4 1,-1 2-1,2 0 1,-2 0 0,4 2 0,-1-1 1,1-2 0,-1-2 0,4 1 0,-4-3 2,0-2 0,-1 1 1,1-5 1,-3 0 1,1-3 1,1-1 1,-2-1-1,-2-2 1,0-1-1,-2-2-1,-1 1-1,-2-1 0,-1 0-2,0 0-1,-2 1-2,1-1-2,1 5-7,-2-3-11,1 5-12,-1 1-22,3 2-79,4 8 133,2 4 0,-1-1 0</inkml:trace>
  <inkml:trace contextRef="#ctx0" brushRef="#br0" timeOffset="213733.2248">7526 9740 57,'-2'5'3,"0"2"0,-1 1 1,-1 3 0,0 0-1,2 2 0,-1-2 1,1 1-1,2 0 0,-1-4 0,2 0 1,0-2 0,1 2 1,1-4 0,-1 1 0,3-1 1,-1-1 0,0-1 0,1 1 1,2 0 1,-4-3 0,4-1 1,-3 1 0,0-2 0,-1-1 1,2 1-1,-1-3 0,-1 1 0,3-4-1,-5 0 0,1-2-1,-1 1-1,-1-5-1,-1 2-1,-1-2 0,1-1-2,-4 0 0,0-1-2,0 1-1,0 0-6,-2 1-5,-2 3-14,4 2-25,-3 5-5,0 3-55,-10 9 111,2 1 0,0 1 0</inkml:trace>
  <inkml:trace contextRef="#ctx0" brushRef="#br0" timeOffset="214382.262">7953 9486 110,'0'0'7,"0"0"1,-2 0 0,0-2 1,0 2-1,0-2-1,3 1 1,1 1-3,0 0-1,3 0-1,-1-2 0,0 2-1,2-1 0,0 1-1,-3 0 0,0 0-1,1 0-2,0 0-6,-2 0-10,2 1-18,2 1-11,-2-1-28,5 7 75,0 0 0</inkml:trace>
  <inkml:trace contextRef="#ctx0" brushRef="#br0" timeOffset="214661.2779">7946 9600 178,'2'2'9,"2"-2"-1,0 1 1,-1-1 0,2 0-4,2 0-3,-2 0-5,1-1-10,-2 1-10,4 1-17,-4 1-11,6 0-39,1 12 90,2-1 0</inkml:trace>
  <inkml:trace contextRef="#ctx0" brushRef="#br0" timeOffset="214808.2863">7996 9781 148,'6'0'-38,"2"0"-3,4-2-28,22-5 69,2 1 0</inkml:trace>
  <inkml:trace contextRef="#ctx0" brushRef="#br0" timeOffset="215772.3415">8766 9403 104,'0'0'1,"0"0"1,-1 1 0,1 1 0,-1 3 0,0 2 1,1 3 1,0-2-1,-1 4 1,1 0-1,-1 2 0,1 1 0,0 2-1,0-3 0,1 1-1,0 0 0,1-1 0,1 0-1,1-3 1,-1-2 0,2 0 1,-2-3 0,3 0 0,-2-3 2,2 0 0,-3-2 0,3-1 0,-3-2 0,2-3-1,-2-1 0,2-4-1,-2 0-1,2-2 1,-2 1-2,0 0 1,0 1-1,0 2 0,1-1 0,0 2 0,-1 1-1,0 2 1,3 0-1,-1 1 0,1 3 1,0 0-1,2 3 1,-3 1 0,4 2 0,-1 1 0,1 3 1,-2-1 0,3 3 0,-3-3 0,1 1 0,-2-3 1,2 1 0,1-3 1,-2 2 1,1-5 1,0 1 1,-1-3 1,-1 0 1,0-3 1,-3-1 0,2-3 1,-3 0-1,0-4-1,-2-1-1,0-1-1,0-2-2,0-2-1,-1-1 0,0-3-1,0 1-1,1 1-1,-1-2-2,-1 3-4,1 2-8,0 2-7,1 4-13,-1 2-25,1 5 0,0 3-38,1 15 97,1-1 0</inkml:trace>
  <inkml:trace contextRef="#ctx0" brushRef="#br0" timeOffset="216408.3779">9212 9605 125,'-2'-3'6,"0"1"1,0 0 0,0 0 0,0 1-2,0 3-2,0 1 0,-2 2 0,1 0-1,-2 4 0,1 0 0,0 2-1,2-2 0,-1 1 0,2 1 0,0 0-1,2 1 1,0 0-1,0 1 1,2 1-1,0 0 1,-1-2 0,3 3 0,-2-5 1,2-1 1,-2-1 0,1-1 2,0-5 2,2 1 0,-1-2 2,2-2 1,-2 0 1,3-3 0,1-3 0,0-1 0,-2-1-1,3-2 0,-4 0-1,0-4-2,-2 1 0,-1-1-2,-2-1 0,-1 1-2,-1-2 0,-1 2-1,-1 1-1,-1-1-1,-2 4-3,1 0-4,0 3-7,-2 0-12,0 3-36,0 0-2,-2 4-93,-6 9 157,3 2 0,3 2 0</inkml:trace>
  <inkml:trace contextRef="#ctx0" brushRef="#br0" timeOffset="217081.4163">9670 9494 79,'0'0'12,"0"0"2,2 0 2,0 0 2,2 0-1,0 1-2,4 1-2,-1 0-1,4 2-1,-1-4-1,3 3-1,-1-1-1,1 0 0,1-1-1,0 1 0,1-2-2,-3 1 0,1-1-2,-3 1-1,0-1-4,-1 0-11,-4 0-33,0 0-11,1 2-96,0-1 153,-2-1 0,3-1 0</inkml:trace>
  <inkml:trace contextRef="#ctx0" brushRef="#br0" timeOffset="218732.5108">10459 9189 137,'-4'3'7,"1"0"1,0 3-1,0 1 2,1 4-3,0 2-1,1 1-2,-1 1 0,0 2 0,-1-1-2,-1 3 0,-1-1 1,1 1-1,-3-1 0,0 1 0,0-2 0,-4 0 0,2-2 0,-2 1 0,-3-2 0,2-3-1,-1 1 1,1-3 1,1-1-1,1-4 0,2 0 1,1-3-2,1-1 0,1-1-1,-2-2 0,4 0-1,-1-2-1,0-3 0,-1-1 0,0-1-1,1 0 1,-1-1-1,1 0 1,1 2-1,-1-2 0,3 1 0,-1 2 1,2-1 1,-1 3 0,2 0 1,0-1 0,1 0 0,0 3 1,2-2-1,0 1 1,2 0-1,-3 1 0,5-1 1,-3 2 0,1-2 0,-1 2-1,3-2 2,-3 3-1,2 0 1,-2-1-1,1 2 1,-1 0 1,3 0-1,-4 2 1,1 0-1,-1 0 0,2 1 1,-3-1 0,4 3-1,-3-1 1,2 2 0,-2 0-1,3 1 1,-3-1-1,3 1 0,-2 1 0,3 0 0,-4-1 0,3 3 0,-1-3 1,0 2 0,-1-3 0,3 2 0,-4-2 0,5 2 0,-4-2 0,2 0 0,-1 1-1,3 0 0,-4-1 0,3 2 0,-4-2-1,2 2 0,0-2 1,0 2-1,-2-2 0,3 3 0,-2-3 1,1 2-1,1-2 0,1 2 0,-2-2 0,4 2 0,-2-2 0,3 1 1,-3-3-1,3 2-3,-5-3-7,5 3-22,-4-2-16,0 2-64,-2-8 112,0 1 0,-3-1 0</inkml:trace>
  <inkml:trace contextRef="#ctx0" brushRef="#br0" timeOffset="219977.582">11313 8886 101,'0'0'7,"0"0"0,-3 0 0,0 0 0,-1 0-2,0 0 0,-2 0-1,-1 3-1,-1 1 0,-3 1 0,-2 3 0,-1-1 0,0 4 0,-3 0-1,2 1-1,0 2 0,3-1 0,0 1-1,4-2 0,2 0 1,2 1 0,3-4 0,1 2 1,0 0-1,1-2 2,3 0 0,-1 2 0,3-2 2,1-3-1,4 1 1,-1-3 1,5-4 0,0-4 0,1-1 1,-1-3 0,2-1 1,-3 0-1,0 0 1,-2-2-1,-4 2 0,0-2 0,-3 0-2,-4-2 0,1 0-2,-3-1 0,0-3-1,-3-1 0,0 0-1,-3-3 0,1 1-1,-2-2 1,1-1 0,-2 1-1,-1 0 1,-1 2 0,-1 1-1,-1 2 0,0 1 0,0 3-1,0 2-1,-2 1-3,2 4-1,1 1-4,0 1-4,0 1-9,3 4-9,-2 1-17,4 0-8,-1 3-41,9 8 98,1-2 0,3 1 0</inkml:trace>
  <inkml:trace contextRef="#ctx0" brushRef="#br0" timeOffset="223133.7625">11535 8753 71,'-1'-2'6,"0"1"3,0-1 2,-1-1 2,0-1-1,2 2 2,-1-1-1,1 3 0,-1-2-2,0 0-2,0 0-2,0 0-2,0 1-1,0 3-1,-1 2-2,2 3-1,0 3-1,-1 3 2,2 1-1,-1 3 0,0 3 1,3-2-1,-1 2 1,0 0-1,0-2 1,0-2-1,0 0 0,1-3 1,-1-1-1,-1 0 1,1-5-1,0 2 1,-1-3-1,1-1 1,0-1-1,0 2 1,0-2-1,-1 0 1,0-1-1,-1-3 1,1 3-1,-1-3 1,0 0-1,0 0 0,0 0 0,0 0 0,0 0 0,0 0 1,0 0 0,0 0 0,0 0 1,1 0 1,0 2 0,3-2 0,-1 2 1,4-1 1,-2-2 0,5-1 0,-3 2 1,4 0-2,-1-2 1,1 2-1,-2 0-1,4 0-3,-4 0-7,2 0-22,2 0-26,-2 0-1,0 2-65,2 1 121,-4 1 0,-2-1 0</inkml:trace>
  <inkml:trace contextRef="#ctx0" brushRef="#br0" timeOffset="223831.8024">11068 9318 83,'-4'-1'5,"2"1"-1,1 0 1,-1 0 0,0 0-1,2 0-1,1-1 1,3 0 0,2 0 1,2-1 2,3 0 0,4-1 1,4-3 1,4 1-1,4-1 0,2 2-1,4-1 1,0-2-1,4 1 1,0 2 0,1-1 0,-1 0 0,1 0-1,0 0 0,-1 1-1,1-1-1,-2-1-2,-1 0 0,-2 1-4,-2 1-5,-5 0-10,-3 0-21,-3 4-17,-6-2-86,-6 13 140,-3 0 0,-5 0 0</inkml:trace>
  <inkml:trace contextRef="#ctx0" brushRef="#br0" timeOffset="224503.8409">11296 9650 124,'-1'-2'5,"-3"-1"1,-2-1 1,-1 2 1,-5 2-2,0 0-2,-3 3 0,0 3-1,-2 2 0,1 1-1,-1 6-2,4-1 0,1 6-1,3-1 1,4 3-1,2-3 0,2 0 0,2-2 1,1-5 1,2-2 1,1-1 0,3-6 1,2 0 0,1-3 1,2-3 0,3-1 1,-2-4 0,-1-1 1,2-1 0,-3-3 0,-2-2 0,-1-2 1,-1-1-1,-5-1 0,-1-1 0,-1 0-1,-1-2-2,-2 1 1,-1-1-2,-1 3 0,-5-2 0,1 2-1,-3 1 0,0 1-1,-2 4-1,5 2-2,-4 1-5,3 3-7,1 2-11,1 3-19,0 0-11,5 4-56,2 11 112,2 0 0,0 0 0</inkml:trace>
  <inkml:trace contextRef="#ctx0" brushRef="#br0" timeOffset="225299.8864">11430 9508 85,'-2'3'4,"1"3"1,0 1 0,-1 1 1,0 3 0,0 2-1,0-2-1,0 0 0,1 3-1,0-1-1,1 0-1,0-2 0,1 1-1,0 0 1,1-2-1,0-3 1,2 3 0,-1-5 0,1 1 0,-1-3 2,3 2 0,-3-3 2,0 1 0,1-3 1,0 0 0,0-5-1,2 0 1,-1-2-2,0-2 0,1-1-1,-1-2-1,1 2 1,-1-1-1,0 1 1,-2 1-1,0 0 0,1 4 0,-2-1-2,0 2-1,-1 2 1,0 0-2,-1 2 1,1 1-1,0 0 0,-1 4 1,3 0 0,0 2 1,0 1 0,1 2 0,0 0 0,-1-2 0,3 0 0,3 1 0,-4-4 1,3 0 0,2-1 1,0-1 1,-2-3 1,3-3 1,-4 1 1,1-3 1,0-1 0,-2-2 1,1-3 0,-1-3-1,-2 2-1,-2-2-1,0-2-1,-1-1-1,-1-1 0,-1-1-1,-1 2-1,-1 0 0,0 1-1,0 2-1,0 3-4,-2 1-7,2 3-5,0 3-13,2 1-16,0 1-11,1 6-51,0 12 108,2 1 0,-1-1 0</inkml:trace>
  <inkml:trace contextRef="#ctx0" brushRef="#br0" timeOffset="225782.914">11743 9596 73,'2'7'4,"0"2"-1,1 3 1,-3-1 0,1 2 0,-1 0-1,0 3 0,0 0-1,0 0 0,2 0 1,0-1 1,0 0 2,0-5 1,5 1 3,-1-5 0,0-1 3,3-3 1,3-2 1,0-4 1,0-2 0,2-4-1,-1 1 0,-1-5-1,-2 1-1,-3-1-2,-3-1-3,-5 0-1,-4 0-3,-5 1-2,-1 0-5,-4 2-7,-3 0-14,0 2-37,-2 3-1,0 2-83,-15 12 145,5 0 0,0 3 0</inkml:trace>
  <inkml:trace contextRef="#ctx0" brushRef="#br0" timeOffset="226961.9815">7390 10819 148,'-2'0'7,"-2"-2"0,0 1 1,0 1-1,2 0-1,-3 3-1,1 2-2,-1 4-1,2 1 0,0 3 0,0 2-2,0 1 2,1 3-1,1-1 1,1 1-1,1 1 0,1-2 0,1-3 1,0 0 0,-1-5-1,4-1 1,-2-4 0,1-2 0,-1-3 0,1-2 1,1-2-2,2-5 1,-4-1-1,3-2 0,-2 0-1,-2-2 0,0 4-2,1 0 0,-1 2 1,-1 3 0,1 2-1,2 3 1,0 4 1,2 6-1,2-1 2,0 5-1,-1-1 1,2 2 0,0-1 0,0 0 0,-2-4-1,3-1 1,-4-3 1,2-2-1,0-4 2,1-1 1,-1-4 0,2-3 2,-3-2-1,1-2 0,-2-5 0,1-1-1,-3-3 0,-2 0-2,-1-1 0,-2 0-2,-1 1 0,-1 2-3,0 3-3,-2 2-5,1 4-6,0 3-14,0 3-19,0 4-8,1 3-35,2 17 93,-1-2 0</inkml:trace>
  <inkml:trace contextRef="#ctx0" brushRef="#br0" timeOffset="227289.0002">7733 10924 130,'-1'11'9,"-1"5"2,0 2 0,-1 5 0,0-1-2,1 3-3,0 0-1,-1-2-3,2-2-5,0 0-11,0-3-19,1-1-15,1-1-48,0 4 96,0-5 0,0-1 0</inkml:trace>
  <inkml:trace contextRef="#ctx0" brushRef="#br0" timeOffset="227580.0168">8019 10919 155,'-1'-1'3,"-1"-2"-6,2-1-12,2 3-18,4-1-11,3 0-19,14 3 63,0 2 0</inkml:trace>
  <inkml:trace contextRef="#ctx0" brushRef="#br0" timeOffset="227764.0274">8036 11021 172,'3'0'-13,"2"0"-23,1 0-8,2 1-35,7-5 79,0 3 0</inkml:trace>
  <inkml:trace contextRef="#ctx0" brushRef="#br0" timeOffset="227962.0387">8051 11163 160,'4'0'-46,"4"-1"-2,0 1-18,6-8 66,-1 1 0</inkml:trace>
  <inkml:trace contextRef="#ctx0" brushRef="#br0" timeOffset="228751.0838">8927 10712 144,'0'0'3,"0"0"1,0 0 0,-1 1 0,-1 1-1,-1 3-1,0 3-1,0 2 0,1 1 0,0 2 0,2 1-1,1-1 0,1 0 0,2-1-1,-2-2 0,3 0-1,-1-2 0,2-1 1,2-3-1,-1 1 1,1-3 0,0-1 0,0-3 2,0-2-1,2-2 1,-3-1 1,1-2 1,1-2-1,-5 3 1,1 1-1,-2 0-1,1 3 1,-3 1 0,1 0-1,-1 5-1,0-1-1,2 3 1,1-1 1,1 4-1,-2-2 1,2 5 1,1-5 2,1 2 1,-2-5 2,4 2 2,-3-2 1,3-5 2,-1-1-1,0-4 0,0 0-1,-1-4-2,-2-2-3,-1-1-1,-2-2-3,-1 0-3,-1-2-6,-3 2-9,0-1-27,0 2-15,0 5-87,-1 6 146,1 2 0,0 5 0</inkml:trace>
  <inkml:trace contextRef="#ctx0" brushRef="#br0" timeOffset="229053.1011">9258 10824 144,'-3'3'9,"2"2"2,-3 2 0,3 3 1,0 2-3,0 2-2,0 1-2,1 3 0,0 0-1,0 3-1,-1-1-2,0 0-4,-1 1-11,0-2-22,2-2-15,1 0-66,4 0 117,-1-5 0,1 1 0</inkml:trace>
  <inkml:trace contextRef="#ctx0" brushRef="#br0" timeOffset="229354.1183">9629 10860 203,'3'-1'7,"4"-1"1,2-1 0,3 0-1,2 3-5,2-2-12,2 2-21,2 2-23,2-2-86,33-3 140,-2-2 0,-4 1 0</inkml:trace>
  <inkml:trace contextRef="#ctx0" brushRef="#br0" timeOffset="229962.1531">10703 10490 140,'0'3'6,"-1"2"1,-2 4 0,1 3 0,2 2-1,-3 2-2,1 3-1,-1 1-1,-1 2 0,-1-2 0,1 2-1,-4-2 0,1-3 0,-2-1-1,-1-3 0,-5-1 0,1-1-2,-3-3 0,-2-1 0,0-3-2,0-3-2,1-2-1,0-2-3,2-3 1,5-2 0,1-2 0,4-1 1,1-2 2,3-1 2,3 1 2,2 0 2,1 1 2,3 2 1,1 1 1,0 2 3,3 2 1,0 3 2,3 2 2,1 2 0,2 3 0,1 1-1,1 1-1,-1 2-3,3-1-2,-2 0-6,-1 2-13,-1-2-31,0 0-6,0-2-50,21 0 101,-4-2 0,2-3 0</inkml:trace>
  <inkml:trace contextRef="#ctx0" brushRef="#br0" timeOffset="230469.1821">11349 10326 94,'-5'13'6,"-2"3"0,0 1 1,-1 4 0,0 0-3,-1 0 0,2-2-1,1-2 0,2-1 1,2-6 1,2 1 1,1-3 2,4-2 1,1-2 0,1-3 1,3-4 0,0 1 1,1-8 0,0 0-1,-1-4 0,0-3-2,-2-2 0,-1-3-1,-4-2-2,-3-2-1,-2-1-1,-4 0-2,-2-2-2,-3 4-2,-1 4-3,-2 1-5,0 4-9,-1 6-12,2 2-17,-1 6-9,2 4-35,3 13 93,3-1 0</inkml:trace>
  <inkml:trace contextRef="#ctx0" brushRef="#br0" timeOffset="230909.2073">11504 10185 117,'0'2'5,"1"3"1,0 2 0,0 4 0,0 3-2,0 1-1,0 4-1,0 3 0,0-1-1,1 1 0,0 0 1,0-2-1,1 0 2,-1-7-1,1 0 2,-1-5 0,2 0 1,-1-5 0,3-1 1,2-1 1,3-2 1,2-1-1,3 0 0,0-3 0,2 2-1,1 0 0,0-1-2,0 1-4,-1 1-6,-1 0-9,-3 2-11,-3 0-16,0 4-12,-5 1-40,-7 10 94,-2 2 0</inkml:trace>
  <inkml:trace contextRef="#ctx0" brushRef="#br0" timeOffset="231229.2256">11342 10707 153,'11'-1'14,"5"-1"1,3-1 0,7 1 1,5-2-3,4-1-3,4 1-3,2-2-3,1 0 0,1 0-2,-3 1-4,-1 0-7,-2 2-16,-1 3-25,-4 0-6,-6 3-55,-10 13 111,-4 0 0,-10 1 0</inkml:trace>
  <inkml:trace contextRef="#ctx0" brushRef="#br0" timeOffset="231721.2537">11506 11009 103,'-5'6'0,"-2"2"1,-3 4 0,2 3-1,-2 0 1,0 4-1,1 2 0,3 0 1,0-1-1,2 2 1,0-5 0,4 0 1,1-5 1,4 0 0,2-4 1,0-4 3,4-2 1,2-3 2,0-4 3,3-3 1,-2-3 1,1-2 1,-2-4 0,1 0-3,-5-5-1,-2-2-3,-3 0-3,-2-3-4,-4-2-1,-1-1-1,-4 1-2,-1 1-1,-3 1-2,1 4-3,-1 3-5,-1 3-8,3 5-10,0 4-18,1 2-7,2 6-19,-1 13 75,0 0 0</inkml:trace>
  <inkml:trace contextRef="#ctx0" brushRef="#br0" timeOffset="232419.2936">11709 10868 143,'-2'0'5,"-1"1"2,0 2-1,2 4 1,0 0-1,-1 4-1,3 3-1,-1 3 0,2 1-1,-1 0-1,2 4 0,0-3 0,-1 3 0,1-2 0,0-3-2,0-2 1,-1-1-1,1-6 2,1 1 0,-1-5 0,2 0 0,-2-3 1,3-1 0,-1-4-1,2-1 1,-3-4-2,4-2 0,-1-1-1,-2-1 1,1 0-1,0-2-2,-1 1 1,0 0-1,-1 2 0,-2 4 0,1 2 1,2 2 0,-1 2 0,4 6 1,0 0 0,0 4 1,-1 2 0,4 2-1,-4-4 1,1 1 0,0-4-1,0 2 1,0-4 0,2 2 0,1-3 0,2-4 1,0 0 0,-1-4 1,1-1 0,0-3 1,-2-3 0,2-2 1,-3-1-1,-1-3 1,-1-1-1,-2 0-2,-2 0 1,-2 1-2,-1-1-1,-2 4-4,0 1-5,-3 0-8,1 6-15,0 2-19,-2 4-6,2 1-34,-2 14 91,-1 0 0</inkml:trace>
  <inkml:trace contextRef="#ctx0" brushRef="#br0" timeOffset="232982.3258">12193 10951 87,'0'10'13,"1"1"2,0 1-2,-1 0 0,0 1-2,0 1-2,1-1-2,-1 3 0,0-1-1,1 0-1,-1 1-1,0 1 0,0 1 1,0 0-1,0-1 0,1 0 1,-1 1 0,1-3 1,0 0 0,0-1 0,1-3-1,0-2 1,1 0-2,-1-3 1,0-1-2,1 1-3,-1-3-8,1 2-21,0-2-26,-2 0 0,0-1-56,-3-1 111,0-3 0,-3-2 0</inkml:trace>
  <inkml:trace contextRef="#ctx0" brushRef="#br0" timeOffset="235865.4907">20982 5112 45,'0'0'0,"0"0"-2,0 0-4,2 0-9,-1-1-7</inkml:trace>
  <inkml:trace contextRef="#ctx0" brushRef="#br0" timeOffset="237197.5669">20795 4691 71,'0'0'10,"2"2"2,0-1 1,2 4 0,3 2-2,-2 0-3,2 4-1,1 1-3,2-2 0,-2-1-2,3 2 1,-3-5-1,3-1 0,-2-4 1,-1 1-1,0-2 1,-1 0-1,0-2 0,-2-2-1,1-2 0,-2-3-1,-1-2 0,-2-3-1,-2 3 0,0-5 1,-1 7 0,-1-1-1,1 1 1,1 4 0,0 2-1,0 2 1,-2 1 1,2 0-1,-3 4 1,-2 2 1,-1 2 0,1 6 0,-2 1-1,2 2 1,-1-1 0,-1 0-1,2 1-1,-1-2 1,2-4-1,1 0 1,1-4 1,0-1 1,-1-1 1,2 0 1,1-3 2,1 0 0,0-2 0,0 0 0,0 0 0,0 0-1,-2 0-3,0 1 0,1 0-3,-2-2-2,0 0-3,2-1-4,0-2-10,0 1-21,1-1-14,0 2-66,0-5 120,1 3 0,-1-1 0</inkml:trace>
  <inkml:trace contextRef="#ctx0" brushRef="#br0" timeOffset="239586.7036">12915 10597 77,'2'-3'9,"0"-1"1,0 0 0,2 0 0,3-1 0,4-3 0,1 3 0,4-3 1,4 1-1,4 0-1,3-1 0,4 0-1,4 0-1,2 0-1,2 1-2,4-1 0,-1 2-1,-1 1-1,2-1-1,-2 2 1,-2 0-2,-2 1 1,-1 0 0,-3 1 1,-1 1-1,-1 0 1,1 0-1,-3 1 1,0 0-1,0 0 0,-4 0-1,-1 0-4,-4 1-4,-4-1-11,-3 0-13,-3 1-17,-2-1-73,-4 3 122,1 0 0,-3 0 0</inkml:trace>
  <inkml:trace contextRef="#ctx0" brushRef="#br0" timeOffset="239881.7204">13826 10389 105,'6'4'5,"0"4"2,4 0 1,-2 1 0,5 3 0,-4 0-1,2 1 0,-4-1-1,-1-1-2,-3 3-5,-2-1-12,-2 0-24,-3 1-8,-2 0-24,-10 2 69,1-3 0</inkml:trace>
  <inkml:trace contextRef="#ctx0" brushRef="#br0" timeOffset="240575.7601">14679 10152 78,'-3'-1'5,"-4"1"1,-3 0 0,-3 0 1,0 3-1,-5 2 0,2 0-2,-3 4 0,1-1-1,0 3 0,1 0-1,2 1-1,1-1 0,4 0 1,2-2 0,5 1 1,0-3 0,6-1 1,1 0 0,4 0-1,4-2 1,1-2-2,3-1 0,-2-1 0,0 0-2,-1-1 1,-3 1 0,-1 0 0,-3 0 0,-2 0 0,-3 2 0,0 1 1,-5 4 0,-3 2-1,-1 3 1,-2 3-1,-1 3 0,-1-2 0,3 2 0,0 0 0,4-1 0,-1-1 1,4-2 0,4-2 0,3-3 0,1-1-1,4 0-3,3-4-9,4 0-13,3-4-15,1 0-9,3-4-19,20-5 67,-5-1 0</inkml:trace>
  <inkml:trace contextRef="#ctx0" brushRef="#br0" timeOffset="240977.7831">14801 10335 125,'2'-4'6,"1"1"1,1 1 0,4 4 0,1 3-2,3 2 0,-2 3-2,3 3-1,-2 1 0,-1 0-1,1 1-1,-4-2 2,0 0-1,-2-2 1,-2-3 0,-1 1 1,-2-4-1,-1 1 2,-2-1-1,0-1 0,-1-3 1,-3 1 0,3-2 0,-4-3 1,3-1 0,-1-1 1,2-2 0,0-2 1,2-2 0,0-1-2,3 0-1,1 1 0,1-3-2,1 1-3,1-1-4,2 1-9,3 1-14,-1 2-18,3 1-10,3 4-49,17 5 105,-2 2 0,-3 3 0</inkml:trace>
  <inkml:trace contextRef="#ctx0" brushRef="#br0" timeOffset="241411.808">15116 10281 163,'3'2'7,"0"1"1,4 2 0,0-2 0,2 4-1,-1 0-1,5 1-2,-4 2 0,0 2-2,1 3 1,-2-2-2,-1 3 1,-1-2-1,-1 0 0,-1-2 1,-3-4 0,-1 2 0,0-4 1,0-3 0,-4 3 0,1-2 0,0-2 1,-1-2-1,0 0 0,0-3-1,0-1 1,-1-3-1,1-1 0,2-1 0,1-3-1,0-1-1,3-1-1,-1-1-1,4 1-3,0-1-5,2-1-8,0 1-10,4 3-8,-1 0-8,2 2-77,15 1 121,-2 1 0,-1 4 0</inkml:trace>
  <inkml:trace contextRef="#ctx0" brushRef="#br0" timeOffset="242104.8476">15433 10253 135,'-1'8'4,"0"1"1,0 2 1,-1 2 0,0 3-1,0 0-1,1-2 1,0 1-1,2-4 1,1 0-1,0-2 1,3-1 0,1-1 1,1-3 0,1-3 0,0-1 0,0-3 0,1-2-2,-3-4 0,0-1-1,0-4-1,-2-1 0,-2 1-2,-1-3 0,-2 0 0,-2 1 0,-1 2 0,-1 0-1,-1 1 1,2 4-1,-2-1 0,2 3 0,-1 0-1,2 2 0,1 1 0,3-1 0,-1 2 1,4 1-1,3-1 0,2-1 1,0 3 1,3-1-1,0 3 1,-1 0 1,1 3-1,1 0 0,0 3 1,-1 3-1,2 1 1,-1 2 0,-2 1-1,3 1 1,-3 2 1,0-1-1,-2 2 0,-2-1 1,0 0 0,-1 0 0,1-1 0,0-1-1,-2-5 1,1 2-1,1-3 1,0-3 0,-2-1 0,3 1 1,-2-4 1,2 1 0,-2-3 1,0 0 0,0 0 0,1-3 1,-2 0-1,1-3 0,-3 1-1,2-2-1,-3 1 0,-1-2-2,0 2-3,-1-3-7,-1 3-10,1-1-22,0 1-20,-1 1-106,0 1 167,1 0 0,-1 1 0</inkml:trace>
  <inkml:trace contextRef="#ctx0" brushRef="#br0" timeOffset="242479.8691">16038 10253 185,'2'3'12,"0"-1"1,3 1 0,0-1 0,2 0-3,-3-2-3,3 0-2,1-1-2,0 0-1,1 0-2,2 0-4,-2 0-4,0 1-7,2 0-7,-2 1-11,1 1-11,-2-1-12,3 3-25,-3 10 81,0 0 0</inkml:trace>
  <inkml:trace contextRef="#ctx0" brushRef="#br0" timeOffset="242649.8788">16136 10390 167,'3'0'-7,"4"1"-26,3-1-9,2-1-43,27-13 85,-2 0 0,0-1 0</inkml:trace>
  <inkml:trace contextRef="#ctx0" brushRef="#br0" timeOffset="243268.9142">16662 10139 91,'-4'-2'8,"0"0"0,-3-2 1,2 3 0,-1-4-2,1 2-2,1-1-1,1 0-1,0-2-1,1 1-1,2 0 0,2 0 1,0-2-1,1 2 1,2-4 0,-3 4 0,5-2 0,-1 2-1,0-1 1,2 2-1,-1 1-1,1 1 0,0 0 0,1 1 0,-2 0 0,2 2 0,-1 0 0,0 1 0,-2 1 0,2 1 0,-3 1 1,1 3-1,-3 0 1,0 1-1,-3 1 1,0 2-1,-2-2 1,0 0-1,-1-2 1,-1 1 0,0-2 0,1 1 1,-1 0 1,-1 0 0,2-1 0,-1 2 1,1-3 0,-1 2-2,2-2 1,-2 2-1,2-2-3,1 1-2,1-2-6,0 2-10,2 1-13,0 1-16,3 3-36,2 16 84,-1-3 0</inkml:trace>
  <inkml:trace contextRef="#ctx0" brushRef="#br0" timeOffset="243498.9273">16700 10529 172,'2'0'12,"-1"0"0,1 0-3,0 0-10,1 0-36,-3 0-12,0 0-69,4-3 118,0-1 0,-1 0 0</inkml:trace>
  <inkml:trace contextRef="#ctx0" brushRef="#br0" timeOffset="246338.0897">6774 9868 57,'0'0'5,"0"0"0,0 0-1,0 0 0,0 0-2,0 0-1,0 0-1,-2 2-1,1 2 1,-2 3 0,-2 2 0,-1 3 0,-1 1 1,0 4-1,-1-1 1,0 3-1,-2-1 0,3 1 0,-1-1 0,3 0 0,-1 0-1,1-2 1,3 1 0,0-2 0,3 0 0,0-1 0,3 0 0,2 1 0,0-3 0,1 2 0,2 2 0,0-1 0,0 3 1,-2 1 0,0 3 0,-2 0 0,-1 4 0,-3 1 0,-2 1-1,-3-1 1,-1-2-1,0 0 0,-2-4 0,2-2 0,0-2-1,-1-1 1,4-1 0,1-2 0,2 1-1,2 1 1,4 1 1,0 1-1,2 0 0,2 3 1,3 3 0,0 0 1,1 3 1,0 3 1,-1 2 1,0 1 1,-3 5 1,-2-1 0,-5 4 1,0-1 1,-4 0-2,0-2 0,-2-1 0,1-2-1,1-3-1,1-2 0,2-2-1,1-4-1,2 0 0,0-6-5,1 1-8,1-3-15,0-2-21,1-3-55,5-2 101,-1-1 0,-3-3 0</inkml:trace>
  <inkml:trace contextRef="#ctx0" brushRef="#br0" timeOffset="247260.1425">6053 11355 47,'-13'35'2,"0"1"-1,0 0 1,3-1 1,-1 2-1,3 1 1,-1 0 1,3 2 0,-3-2 0,3 3 1,1-2 0,-1 1 0,1-1 0,0-1 0,1-1-1,1-1 0,0-1 1,1 0-1,1 0 0,0 0 0,1-1 0,1 2-1,1-1 0,0 0 1,2 0-2,1 0 0,3-1 0,0 0 0,1-3 0,2 0-1,2-1 0,1-3 0,0-1 1,2 0-1,1-2 0,0-2 0,1 0 1,2 0 0,0-4 1,1 0 0,2-1 2,2-3-1,0-1 1,2 0-1,-2-2 1,3-3 0,-1 0-1,0-2 0,-3 0-1,1-2 0,-2-1 0,-1 0-1,-1-1 0,-1-1 0,-2-1-1,1 0 0,-3 0-2,2 0-2,-4-1-6,0 1-9,-2-1-16,1 1-17,-3-1-50,4-1 101,-1 0 0,-4 2 0</inkml:trace>
  <inkml:trace contextRef="#ctx0" brushRef="#br0" timeOffset="247411.1511">6670 12777 84,'0'5'-40,"0"4"-4,0 18 44,-1 0 0</inkml:trace>
  <inkml:trace contextRef="#ctx0" brushRef="#br0" timeOffset="248070.1888">4396 10672 165,'0'0'-1,"0"0"1,-1 2 0,1 1-1,1 2 0,0 2 0,1 3-1,0-1-6,3 3-8,1 1-16,0 1-13,1 3-13,4 12 58,1 0 0</inkml:trace>
  <inkml:trace contextRef="#ctx0" brushRef="#br0" timeOffset="248327.2035">4466 10902 155,'2'0'10,"1"0"2,1 0 2,5-3 0,0 1-3,2-5-1,1-1-1,0 1-3,2-3-3,-2 2-4,1-1-8,0 0-13,-2-3-21,1 3-13,-1-1-57,-2-8 113,-1 4 0,-2 0 0</inkml:trace>
  <inkml:trace contextRef="#ctx0" brushRef="#br0" timeOffset="248482.2124">4400 10672 125,'12'-7'-45,"7"-3"-35,41-21 80,-2 1 0</inkml:trace>
  <inkml:trace contextRef="#ctx0" brushRef="#br0" timeOffset="249056.2452">5127 12993 150,'0'2'1,"0"0"0,1 2 1,0 4-1,1 1 1,0 2-1,0 3 0,1-2-1,-1 3-4,1-1-6,0-1-13,-1 1-20,0-3-36,3 2 79,-1-4 0</inkml:trace>
  <inkml:trace contextRef="#ctx0" brushRef="#br0" timeOffset="249291.2586">5177 12968 198,'0'1'4,"2"4"0,0 1 0,1 6 1,1-2-3,1 4-3,0-1-4,-1 1-9,2 1-12,0-2-19,-1-2-7,-2-1-22,0-1 74,-1-4 0</inkml:trace>
  <inkml:trace contextRef="#ctx0" brushRef="#br0" timeOffset="249534.2725">5031 12973 195,'1'-5'8,"0"0"1,2-5-1,1 0 1,4-3-3,1 1-2,3-1-2,0-3-1,4 2-4,1 1-5,2-2-7,1 5-18,1 0-19,1 4-79,16 7 131,-4 4 0,-6 1 0</inkml:trace>
  <inkml:trace contextRef="#ctx0" brushRef="#br0" timeOffset="249833.2896">5149 13220 116,'0'0'8,"1"-3"0,1-1-2,2-1-5,1 0-12,0-2-19,-1 1-13,3-1-12,-2-5 55,-1 3 0</inkml:trace>
  <inkml:trace contextRef="#ctx0" brushRef="#br0" timeOffset="250077.3036">5130 13084 123,'3'8'4,"1"3"1,0 2 0,3 4-3,-2 0-9,1 1-16,0 2-19,0 0-25,4 12 67,-4-3 0</inkml:trace>
  <inkml:trace contextRef="#ctx0" brushRef="#br0" timeOffset="250790.3444">8764 13084 124,'0'5'-8,"-1"4"-16,1 2-15,1 4-14,2 23 53,1-4 0</inkml:trace>
  <inkml:trace contextRef="#ctx0" brushRef="#br0" timeOffset="251664.3944">8775 15092 192,'0'0'10,"0"0"-1,0 0 0,0 0-2,0 0-11,0 0-10,0 0-21,0 0-18,0 0-68,3 3 121,-1-1 0,2 1 0</inkml:trace>
  <inkml:trace contextRef="#ctx0" brushRef="#br0" timeOffset="252233.4269">8857 13014 180,'0'0'3,"0"0"-1,0 0-5,-2 1-8,1 2-15,0 4-18,-1 2-57,1 29 101,3-2 0,-2 0 0</inkml:trace>
  <inkml:trace contextRef="#ctx0" brushRef="#br0" timeOffset="252408.4369">8865 13735 91,'1'2'-3,"3"3"-3,-2-1-6,6 4-6,-3-3-34,12 8 52,-1-2 0</inkml:trace>
  <inkml:trace contextRef="#ctx0" brushRef="#br0" timeOffset="256803.6883">20793 4642 104,'0'0'8,"0"0"0,0 0 2,-2 3 1,1-2-3,-1 1-2,2 2 0,0 0-1,2 1 0,0 0 0,1 2 0,0 1-1,2 2 0,-1 1-1,2 0 0,-1 2-1,0-2-1,0 3-1,-1-2-6,1 0-6,0-4-12,1 4-19,-1-3-5,1-1-17,0 7 65,0-1 0</inkml:trace>
  <inkml:trace contextRef="#ctx0" brushRef="#br0" timeOffset="257272.7152">20983 5160 121,'6'0'7,"2"2"-1,3-1 1,1 2 2,2-1-3,1 3-1,2-1 0,1 1-1,-3-1-2,2 0-1,-3-1-3,1 0-6,-2-1-11,-3-1-17,1 0-8,-2 0-20,2 6 64,0-4 0</inkml:trace>
  <inkml:trace contextRef="#ctx0" brushRef="#br0" timeOffset="257501.7283">21140 5158 165,'1'5'2,"-1"-1"-7,-1 3-14,1 5-23,-3 1-3,-1 1-11,-7 18 56,0-3 0</inkml:trace>
  <inkml:trace contextRef="#ctx0" brushRef="#br0" timeOffset="258003.757">21197 5617 173,'8'3'12,"1"2"1,4 2 0,0-2 1,0 4-4,3-2-4,0 1-3,0-2-5,-1 1-7,1-2-11,-2 1-17,1-1-15,-1 0-72,0 0 124,-3-1 0,-2 1 0</inkml:trace>
  <inkml:trace contextRef="#ctx0" brushRef="#br0" timeOffset="258191.7677">21392 5656 188,'-1'2'3,"-2"3"-2,-1 1-8,-1 4-16,0 3-22,-3 2-72,-9 16 117,3-3 0,0-4 0</inkml:trace>
  <inkml:trace contextRef="#ctx0" brushRef="#br0" timeOffset="258657.7944">21437 6198 151,'3'2'4,"4"1"0,0 2 0,3 1-3,-1-2-8,4 3-9,-3-3-13,-1 2-13,1-1-28,1-1 70,-2-2 0</inkml:trace>
  <inkml:trace contextRef="#ctx0" brushRef="#br0" timeOffset="258861.806">21538 6217 163,'-3'4'2,"-1"4"-10,0 2-16,0 0-16,-1 4-53,1 9 93,1-5 0,0-1 0</inkml:trace>
  <inkml:trace contextRef="#ctx0" brushRef="#br0" timeOffset="259208.8259">21669 6599 69,'3'8'-6,"3"6"-6,2-3-11,15 7-5,-1-3 28</inkml:trace>
  <inkml:trace contextRef="#ctx0" brushRef="#br0" timeOffset="259491.8421">21820 6660 138,'-5'5'-13,"-4"1"-16,2 2-10,0 4-18,-3 7 57,2-1 0</inkml:trace>
  <inkml:trace contextRef="#ctx0" brushRef="#br0" timeOffset="259726.8555">21933 6785 41,'0'1'-41,"4"5"41,-1 0 0</inkml:trace>
  <inkml:trace contextRef="#ctx0" brushRef="#br0" timeOffset="263522.0726">22100 6464 87,'0'-3'17,"1"1"1,1-3 3,-1 1 0,1-1-2,-2 1-2,1-1-5,-1 1-3,0 0-4,0 1-1,0 3-3,1-3 0,-1 3-2,-1 3 0,1 0 1,0 3 0,0 3 0,0 2 1,0 5 0,0 2 0,-3 1 0,-1 3 0,-1 3-1,-2 3 1,-3 1-1,-1 1 0,-1 1 1,-2 3-1,0-2 0,-1-1 1,0 0-1,-1 0 1,2-3-1,-1-1 0,2 0 0,-2-2 0,2-2 0,0-2 0,2-1 0,-1-5 0,3 0 0,0-2 0,4-5 2,1-2 1,1-4-1,2 0 1,1-2 1,0-2-1,0-2 0,2-4 0,1-3-2,0-4 0,2-3 0,2-3-1,-1-4 0,2-2 0,-1-2 0,0-4 0,2 0 0,1-1 0,0-3 1,2 1 0,0 0 0,1 0-1,0 2 1,-1 0 0,1 5-1,-3 0 1,-1 3-1,0 2 0,-3 2 0,-1 4 1,-1 1-1,-1 6 0,0 1-1,-2 2 0,0 3-1,0 2 0,0 1 0,-1 2 0,0 4 1,0 5 0,0 3 0,-1 5 1,-1 9 0,-2 5 0,-1 4 1,-1 5-2,-3 4 1,0 1 0,-3 2-1,-1-1 1,0 0 1,-3-2-1,0-1 0,-2-3-1,0-2 1,-1-3 0,3-3 0,-1-3 0,2-4-1,4-4 1,1-4 0,4-4-4,0-4-9,3-2-20,1 1-22,0-5-97,4 5 152,1-4 0,0 2 0</inkml:trace>
  <inkml:trace contextRef="#ctx0" brushRef="#br0" timeOffset="265748.1999">5524 14776 133,'2'0'6,"0"-1"0,0-1 1,-2-1-1,-2 1-1,0 0-2,-3-1-1,-2 2-1,-2 1 1,-1 1-1,0 2 0,-1 1 1,-1 1-2,1 2 1,-1 0 0,1 4 0,-1-2-1,2 4 1,2-1 0,1 2 1,0 0 1,3 1 0,0-1 2,3 2-1,0-3 2,3 1 0,1-1 0,1-1 1,0-2 1,1-2 1,2 1-1,-1-2 2,2-1-1,1-2 0,1 1 0,-2-4-1,3 1-1,-2-2-1,1-2-2,1 1-1,-1 0-1,0-1-3,1 1-5,-4 0-7,2 1-13,-3 0-17,3 1-20,-2 0-99,14-1 162,-5 0 0,2-1 0</inkml:trace>
  <inkml:trace contextRef="#ctx0" brushRef="#br0" timeOffset="266205.2261">5723 14875 92,'-3'0'3,"2"3"1,-2 1 1,1 1 1,0 2-1,0 0 0,0 2 0,2 1 0,0 2 0,2-3 1,0 0 0,2 0 0,4-2 1,0 1-1,2-3 1,4-1 0,0-4 0,3-1 0,-1-5 2,2-1-1,-2-3 1,1 1 0,-4-4 0,-1 1 0,-2-2-1,-3 2-1,-4-3-2,-1 1-1,-3 2-1,-3-1-1,1 0-1,-4 2-1,-1-1 0,-1 3-2,0 4-1,-1 0-2,0 4-4,-1 4-4,0 2-9,-1 4-9,2 1-15,1 3-11,-2 1-32,3 10 89,3-4 0</inkml:trace>
  <inkml:trace contextRef="#ctx0" brushRef="#br0" timeOffset="266775.2587">6002 14786 141,'1'2'5,"1"0"1,0 3 0,2 2 2,1 2-2,-2-1 0,1 3 0,-2 0-1,2 1-1,-1 0 0,-1 1-1,0-1-1,-1 2 0,0-3-1,0-1 0,0-2 1,-1-1 0,0-2 0,0-3-1,1 1 0,-1-3 0,0 0 0,1-5 0,-1-1-1,2-1 0,0-5-1,1 0 1,1-2 0,2 0-1,-2-1 1,3 1 0,1 1 1,2 0-1,-1 3 2,3 1 0,1 3 0,0 1 2,4 5-1,-1 0 0,2 5 1,-1 2-2,2 1 1,-4 3-2,1 2 0,-5 1-5,1 0-4,-6-1-12,0 1-16,-4-1-18,-1-4-67,4 1 121,-3-4 0,2-2 0</inkml:trace>
  <inkml:trace contextRef="#ctx0" brushRef="#br0" timeOffset="267187.2822">6421 14779 171,'1'1'11,"2"5"0,1 0 0,3 2 1,1 1-5,3 4-2,-2-2-2,2 1-1,1 1 1,-1-1-1,-1 1 0,1-2 0,-1-1 2,-2-4 0,1 0 3,-1-2 0,-2-3 1,1 1 1,-3-4 0,4-1 0,-3-2 0,0-1-2,-3-4-1,1-1-2,-1-3 0,-1 3-3,1-5-2,0 3-5,1-3-11,-1 2-17,0 0-24,0 4-8,4-2-82,6 4 148,3 1 0,-4 5 0</inkml:trace>
  <inkml:trace contextRef="#ctx0" brushRef="#br0" timeOffset="267839.3195">6891 14819 128,'0'-2'10,"0"-3"2,0 2 0,0-4 2,0 2-1,1-3-2,-1 2-1,-1-2-1,0-1-1,0 2-2,-1 2 0,-1-2-2,0 4-1,-3 2-2,-2 1 0,-1 1-2,-1 5 0,-1 1 1,1 1-1,1 0 0,0 3 0,1 0 0,2 1 1,2 0-1,2 2 1,2-1-1,1 3 0,0-1 1,3-1 0,2 0 0,2-1 0,3-3 0,1-2 1,4-2 0,1-3 0,1-1 0,2-2 0,-1-2 1,1-4-1,-4 0 1,0-2-1,-1-4 0,-3 0 0,-1-2 0,0-1 0,-1-2-1,-1 1 0,0-1-1,1 1 1,0 2 0,0-2 0,2 2 0,-2 2-1,2 1 1,0 2-1,-1 4 1,1 5-1,-2 2 0,0 4 0,-3 2 0,1 5-3,-2-1-7,-3 4-11,0-3-20,1 0-12,-1-2-60,9 2 114,-1-4 0,1-2 0</inkml:trace>
  <inkml:trace contextRef="#ctx0" brushRef="#br0" timeOffset="268365.3496">7485 14638 186,'-4'0'4,"-3"1"1,-1 0 0,-5 1 0,2 1-3,-2-1 0,-1 3-1,3 2-1,1 2-1,0 3-1,3 1 0,3 3-2,1 0 0,1-2 1,2 1-1,2-3 1,2-2 1,1-2 0,2-2 1,4-3 1,2-1 2,2-2 1,-1-3 1,3-3 1,-3 2 0,2-2 0,-4 1 1,0 2 0,-3-1-1,-4 2-1,0 2-1,0 0 0,-2 4-2,-1 3 0,3 3 0,-4 2 0,1 5-1,-1 3 0,0-1 0,1 0 0,-1 3 0,-1-1 0,1-1 1,-1-1 0,0-2 1,-1-3 1,0-2 1,-3-2 0,-2-2 1,-1-1-1,-3-2 0,-4 2-1,-1-5-4,-3 0-5,1-2-12,-2-2-24,2-1-16,1-3-85,5-17 143,3 0 0,5-2 0</inkml:trace>
  <inkml:trace contextRef="#ctx0" brushRef="#br0" timeOffset="268736.3708">7725 14764 168,'0'-3'8,"2"-1"0,-1-2 1,0-2 1,0 1-3,1-4 0,-2 6-2,1-7-2,-2 5-1,-1-1-1,0 5 0,-4-1-1,3 3 1,-4 0-1,2 2 0,-1 2-1,1 0 1,-2 4 0,3 3 0,0 2 0,3-1 0,-1 4-1,3-2-1,1 1-4,2-1-8,1-2-13,3 1-19,-1-5-7,4-1-27,17-6 80,-2-4 0</inkml:trace>
  <inkml:trace contextRef="#ctx0" brushRef="#br0" timeOffset="269209.3979">7937 14662 165,'-1'-3'7,"0"2"0,0 0 1,3 2 0,1 0-2,-1 4-1,3 3-2,1 2-1,-1 3-1,-1 0 0,0 1-1,1-2 0,-1 3-1,-2-6 1,0 1 0,0-5 0,-1 1 0,0-5 0,0 2 0,-1-3 0,0 0 1,0 0-1,-1-3 1,0 1-1,1-6 1,-1 0 1,2-4 0,1-1-1,1-4 2,2 5-1,0-3 0,3 1 0,1 1 1,0 4-1,2-1 1,1 4 1,1 2-1,2 1 1,0 3 0,1 2 0,-2 0-1,0 3 0,-3-1-2,0 4-4,-3-1-11,-2 2-19,0 0-23,0 2-1,-1-1-43,2 0 100,-2-4 0,0-3 0</inkml:trace>
  <inkml:trace contextRef="#ctx0" brushRef="#br0" timeOffset="269782.4307">8445 14554 153,'-2'-1'1,"-2"-1"0,0-1 0,-2 1 1,2 2-1,-4 2 0,3 0 1,-2 3 0,0 2 0,-1 1 1,2 3-1,0 1 1,2-1-1,0 1 0,2 1-1,1 0 2,2-1 0,3 0 1,2 1 0,1-3 2,4 1 1,1-3-1,2-1 0,3-2 0,1-5-1,1 0-1,1-3 0,1-3-1,-1-1-1,1-2-1,-1 0 1,-2-1 0,0 0 0,-3 2-1,-2-3 1,-2 2-1,-2 0 0,-1-2 0,-5 3-1,-2-2-1,0 3 1,-4 0-1,1 1-1,-5-2 1,1 6 0,-1-1 1,0 2 0,-3 4 1,1 3 1,0 1 0,2 1 1,-3 3-1,5 3 1,1 0 0,1-1-1,3 1-5,3 1-13,0-4-35,4 0-6,7 0-83,28-6 140,-1-3 0,5-2 0</inkml:trace>
  <inkml:trace contextRef="#ctx0" brushRef="#br0" timeOffset="270764.4868">9389 14466 103,'-6'0'5,"-1"0"1,-5 0 1,0 4 0,-4-1 0,1 3 0,0 0 0,-1 3 0,2 1 1,2 1-1,2 0 1,2 4-1,1-2 1,4 1-1,1 0 0,2-2 0,2 1 0,2-4-1,5 1 0,1-3-2,4-2-4,5-1-7,2-1-10,5-3-15,2-2-18,1 0-82,14-3 132,-6-2 0,-5 1 0</inkml:trace>
  <inkml:trace contextRef="#ctx0" brushRef="#br0" timeOffset="271208.5122">9532 14504 173,'8'-4'10,"-3"4"1,3-3 3,4 3 0,-1 0 1,5 3-3,-2-1-2,3 2-3,-1 1-1,0 0-3,-1 3-1,-2 0-1,-2 0-2,1 0 0,-5 2 0,-1-2 0,-2 1-1,-3-1 0,-2-1 1,-1-1 0,-3 2 1,1-4 0,-4 0 1,0-2 0,0-2 1,2-1-1,-2-2 1,3 0 0,-1-3-1,2-1 0,2-3 0,0 1-1,1-2 1,1 1-1,0-1-1,1 1 0,0-1-1,0 1-2,2 0-4,2 0-7,2 1-10,1-1-12,4 2-12,3 0-90,22-2 139,-3 3 0,-2 1 0</inkml:trace>
  <inkml:trace contextRef="#ctx0" brushRef="#br0" timeOffset="271501.529">9943 14434 190,'-6'3'10,"1"-1"1,-1 2 1,1 3 1,-1 2-2,3 0-3,-3 5-1,3-4 0,2 2-2,-1-1-1,2 0-1,1-2-1,1-1 0,0 0-1,2-2-2,0-2-7,3 2-11,1-4-24,4-1-16,1-1-97,14-9 156,-4-2 0,-4-1 0</inkml:trace>
  <inkml:trace contextRef="#ctx0" brushRef="#br0" timeOffset="271655.5378">9951 14286 206,'-8'-6'-5,"5"6"-8,0 0-14,0 0-20,2 3-67,5 3 114,2 1 0,-1-2 0</inkml:trace>
  <inkml:trace contextRef="#ctx0" brushRef="#br0" timeOffset="271942.5542">10108 14265 156,'0'7'9,"1"5"0,0 3 0,1 1 0,-1 2-1,2 1-3,1 1-2,1-1-1,0 1-4,0-2-6,0-1-17,1 0-24,-1-1-1,2-3-26,-3 2 76,-1-3 0</inkml:trace>
  <inkml:trace contextRef="#ctx0" brushRef="#br0" timeOffset="272194.5686">10092 14468 231,'0'0'9,"0"0"1,2 0 2,0-2 0,2 2-4,2-1-1,2-1-2,3 0-1,0 1-5,2-1-7,2 1-12,1 1-22,1 1-19,0-1-105,20-1 166,-5 1 0,-3-3 0</inkml:trace>
  <inkml:trace contextRef="#ctx0" brushRef="#br0" timeOffset="273187.6254">10433 14470 180,'0'-4'9,"0"1"2,-1-3-1,1 0 1,1-1-3,-1 2-3,-1-1-2,0 2-1,-2 0-2,-1-1 0,0 4-2,0 0 1,-2 2-1,2 0 0,-2 1 1,0 1 0,0 3 0,3 0 0,-2 3 0,2-1 0,0 4 1,3-2-1,0 1 1,2 2 0,0-5 0,3 1 1,0 0-1,3-1 1,2-2 1,2-1-1,1-2 1,1-1-1,2-4 1,0-1 0,0-1 0,0 0 1,1-1 0,-2-3 0,1-1-1,-2 1 0,1-2 0,-5-1 0,0 1-2,-1-2 0,-2-1 0,-2 2-1,-1 1 0,0-1 0,-1 2 0,2 2-1,2-1 1,0 3-1,0 1 1,4 0 0,-5 1 0,3 3-1,-2-3 1,1 6 0,-2-3 0,0 4 1,-2-1-1,2 2 1,-1 2 0,-1 2 0,0-1 0,1 4 1,0-2 1,-2-1 0,2 2 1,0-4 1,0 2 0,-2-3 1,2 0 0,-1-2 0,4 2 0,-3-4 0,4 1-1,-1-3 0,3-3-1,0 0-1,1-3 1,1 0-2,-3-3 1,2 0-2,-1-1 0,-2-3-1,0 2 0,0-2-1,-4 1-1,0 3 1,-2 0-1,0 1 1,-1 3-2,-2-1 1,2 2 0,-2 2 1,1 1 1,-2 2 0,0 1 0,1 2 1,0 4 2,0 1-1,2 1 1,1 2 0,1-2 0,1 0-1,-2-1-3,3-1-10,2-1-22,-2 0-24,5-3-1,1 0-55,13-16 114,-1-3 0,0 1 0</inkml:trace>
  <inkml:trace contextRef="#ctx0" brushRef="#br0" timeOffset="274044.6745">11146 14269 111,'-2'-1'7,"1"-1"3,0-1 1,3-1 3,-1 0-2,5-1 0,3-2 0,2 2-1,2 0-1,5 1-4,0 0-1,-1 3-2,3 2-1,-2 0-2,0 5 1,-1 1-1,-2 2 0,-1 2-1,-2 2 1,-1 2 0,-1 2 0,-3-2 1,-1 3-1,-2-1 1,-2 0-1,-2-2 1,-2 0-1,-2-2 0,-2 0 1,0-3-1,-4 0 1,1 0-1,-2-3 1,-1-1 0,0 0 1,0-3 0,2-2 0,-2 1 1,5-2-1,-4-3 1,2 0-1,2 0 0,-2-2 0,0-1-1,3-2 0,4 0-1,0-2 1,4-1-2,2 0 1,2 1-1,3-1-1,2 1 0,-1 1 1,0 2 0,1 2-1,-1 1 2,-1 3-1,2 2 1,-2 2 1,1 0 0,0 4 0,0 1 1,-2 0 0,2 1-1,0 2 0,0-3-2,2 2-3,-1-2-9,1-1-19,2 0-23,-1-3-1,3 2-37,14-9 93,-3-2 0</inkml:trace>
  <inkml:trace contextRef="#ctx0" brushRef="#br0" timeOffset="275430.7537">6010 15433 62,'8'-3'8,"4"0"2,3 0 1,2-1-2,3 0 0,5 0-1,1 1-2,5 1 0,2-1-2,3 0-1,2 2-1,3-4 0,1 3-1,3 0 0,0-1-1,3 1 1,1-2-1,3-2 1,3-1-1,4-1-1,4-2 1,1-1 0,2 0-1,5-2-1,0 2 1,3 0-1,2 1-1,0 1 1,3 3 0,2-1 0,-1 0-1,3 2-1,0 0 0,2-1 0,0 1 0,1 1-1,0-2 1,1 1-1,-1-3 2,-1 2 0,0-2 2,-2 2 0,1-1 1,-1 2-1,-3 1 1,1-1 1,0 2-1,-5 0 1,2 2 0,-3 0 1,0 1-1,-1-1 2,-1 1 0,1-3 1,0 0 2,0 0 0,-1-3 1,1 1 0,-2-2 0,0 0-1,0-1 1,-2 1 1,-1 0-1,1-1 1,-1 2 0,-4 1 0,0-1 0,-3 0 0,0 1 0,-1-1-2,1 2 0,0 0-1,-1 1-1,2 1-1,-1-1 1,-1 0-1,2 3 0,-2 0 3,-1 0 0,1 0 1,0 2 1,0-1 0,0 2 0,-3-2 0,2 2 0,-3-2-3,-1 1-1,-4-2-1,-4 0-1,-2-3 0,-6 3-3,-5-3-2,-6 1-12,-3 0-31,-6 1-18,-6-1-127,-4-17 191,-6 2 0,-3-5 0</inkml:trace>
  <inkml:trace contextRef="#ctx0" brushRef="#br0" timeOffset="275893.7802">12005 14296 194,'0'0'7,"0"0"0,0 0 0,0 0-3,0 0-6,0 0-7,0 0-8,0 0-10,2 0-10,0 0-10,1 3-33,0 7 80,2 0 0</inkml:trace>
  <inkml:trace contextRef="#ctx0" brushRef="#br0" timeOffset="276417.8102">12276 14412 132,'0'0'15,"0"0"1,0 0 1,0 0 2,2-1-3,2 0-4,0 1-1,1-1-3,3 0 0,-3 1-2,4-1-1,-1-1-2,2 1 0,0 1 0,-1-1-2,0-1 0,-2 2-3,3 0-4,-5 0-8,0 0-12,0 2-22,-1-1-10,-2-1-64,-4 4 122,0-1 0,-3 0 0</inkml:trace>
  <inkml:trace contextRef="#ctx0" brushRef="#br0" timeOffset="276845.8347">11989 14374 119,'0'0'11,"1"-3"1,1 1 2,-1 0 0,2-1-1,0-2-2,-1 4-2,1-5-1,0 4-2,-2-1-3,0 1-4,-1-2-3,-1 2-6,1 0-9,-1 0-11,-1 3-17,1 1-62,-1 14 109,0-2 0,-1 1 0</inkml:trace>
  <inkml:trace contextRef="#ctx0" brushRef="#br0" timeOffset="277321.8619">12031 14580 149,'-1'-3'6,"1"1"-1,0-1 1,0 1-1,0 1-2,0 1-1,0 0-2,0 0 0,-2 1 0,1 1 1,-1 1-1,1-1 1,0 1 1,1-1 1,0 0 0,0 0 2,1-1 2,1-1 1,0 0 2,0 0 0,-1 0 0,1 0 1,-1-1-2,0-1 0,1 0-2,-1 0-1,0-3-3,-2 5-1,0-3-2,-1 1-6,1 0-9,-1 1-17,1 3-27,0-1 0,0-1-53,4 5 112,3-5 0,-2 2 0</inkml:trace>
  <inkml:trace contextRef="#ctx0" brushRef="#br0" timeOffset="277573.8763">12322 14449 188,'2'0'6,"2"1"-1,0-1 0,0 1-5,1-1-14,1 3-29,-1 1-7,2-1-47,3-3 97,2 0 0,-2-4 0</inkml:trace>
  <inkml:trace contextRef="#ctx0" brushRef="#br0" timeOffset="282063.1331">14549 7316 114,'0'0'4,"-1"0"1,-1 0 0,-2 1 0,0 0 0,-3 5-1,-2-1 1,0 4-1,0 0 1,-3 4-1,3 1 1,1 1-1,2 0-2,0 1 0,4 0 0,2 0 0,2-3 0,3 0 0,0-1 1,2-2 0,2-3 0,1-1 1,1-2 0,0-2 1,2-2 0,-1-3 0,-1-1 1,0-1 0,-2-1 0,-1-3-1,-1 1 0,-1-2 0,-2-1 0,-2-3-1,0 2 0,-1-1-1,0-2 1,-2 1-1,-1-1 0,0 1 0,-2 0-1,-2 0 0,0 1-1,1 4-2,-3 1-2,1 2-4,0 3-6,-2 3-12,1 0-19,0 8-13,2 0-73,-2 12 130,4-2 0,2-2 0</inkml:trace>
  <inkml:trace contextRef="#ctx0" brushRef="#br0" timeOffset="282338.1488">14840 7357 227,'-3'-1'9,"1"-2"0,0 2 0,0-1-5,-3-1-14,3 1-30,1-1-16,0 1-96,3-3 152,4 2 0,-1 0 0</inkml:trace>
  <inkml:trace contextRef="#ctx0" brushRef="#br0" timeOffset="282969.1849">15036 7246 162,'-1'-4'10,"0"-2"0,0 1 0,0-2 0,1 2-2,0-3-3,1 4-1,1-1-2,1 0 0,2 3 0,-1-3-1,4 3 1,0 1-2,3 0 1,-3 2-1,2 1 0,-3-1 1,2 4-1,-1 3 1,-2 1-1,0 3 1,0 2-1,-3-2 0,-2 3 1,-1-2-2,-1 3 1,-2-4-1,-1 0 1,-1 1-1,0-4 1,1-2-1,0 3 1,0-5 0,1-1 1,-1 0-1,1 0-1,2-1 1,0-2-1,0 1 1,1-2 1,0 0-1,1 0 1,0 0 0,3 1 2,1-1 0,2-1 1,0 0 1,2-1 0,0-1 1,3 0 0,-2 1-1,1-1 0,1-2-2,1 1 1,-2 0-3,2-2-4,-1 4-9,-3-3-18,-1 2-28,-1 0 1,-1 1-64,-2-2 121,2 0 0,-3 3 0</inkml:trace>
  <inkml:trace contextRef="#ctx0" brushRef="#br0" timeOffset="283432.2114">15351 7134 145,'1'4'8,"0"1"1,1 4 0,0-3 0,1 3-2,0 2-1,0 3-2,0-2 0,-1 4-2,0 0 0,2-3-1,-1 2 1,-1-4-1,1-1 0,0-1 1,0-1 1,0-5 1,2 2 1,-1-2 0,2-3 1,-2 0 0,4 0 1,-1-2-1,3-2 0,-1 1-1,2-2-1,1 0 0,-1 0-1,1-1-1,1 1-1,-1-1-1,2 1-3,-1-1-6,1 1-11,-3 1-19,2 0-18,-3 1-94,3 6 151,-5 2 0,2-2 0</inkml:trace>
  <inkml:trace contextRef="#ctx0" brushRef="#br0" timeOffset="283708.2272">15553 7175 198,'-2'-2'5,"-1"3"0,1 0 1,1 5 1,1 3-2,0 4 1,2 3-2,0 1-2,1 3 0,-1-1-1,2 0-4,-1 0-8,-1-3-14,1-5-27,0 2-1,0-5-44,10-2 97,1-2 0,-2-1 0</inkml:trace>
  <inkml:trace contextRef="#ctx0" brushRef="#br0" timeOffset="284276.2597">15751 7090 192,'3'-4'9,"4"1"-1,3-3 1,-2 3 0,4-2-4,0 3-2,-2 1-2,-1 1-1,1 3 0,-2 2-2,-3-1 0,-2 4-1,0 1-1,-4 2 1,-2-2-2,-1 4 1,-1-5 1,-4 2-1,4-3 2,-2 0-1,1-3 2,2 2 0,2-3 1,0-2-1,2-1 1,0 0 1,3 0 0,0 1 1,2 2 0,1-3 0,2 3 0,-1-2 0,3 2 0,-4-1 0,3 3 1,-3-2-1,2 5 1,-4-1 0,1 2-1,-2 0 1,0 3 0,-2-4-1,-1 5 1,-1-4-1,-3 3 0,-1-5-1,-2 3-1,-2-4-3,-1 0-7,2-1-11,1-1-18,-3 1-14,5-2-64,0-2 117,0-1 0,3-1 0</inkml:trace>
  <inkml:trace contextRef="#ctx0" brushRef="#br0" timeOffset="284757.2872">15973 7085 158,'0'3'3,"0"2"0,-1 2 0,0-1 0,0 3 0,0 1 0,-1 1 0,2-4-1,0 4 1,0-4 0,3-2 1,0 0 0,3-1 1,3-1 0,1-3 1,1 0-1,4-3 1,-2 1-1,2-1-1,-1 1 0,2 0-1,-3 2-1,0 0 1,-1 2-2,-1 1 1,-3 1-1,1 2 0,-3-1 1,-1 4 0,1-1 0,-1 5 1,-3-2-1,-1 2 1,-1 0-1,-2-1 0,-1 0 0,1-4-2,-3 2-1,1-3-4,-1-1-5,1-1-11,-3 2-21,3-3-14,-4 0-77,2-4 133,1 0 0,1 0 0</inkml:trace>
  <inkml:trace contextRef="#ctx0" brushRef="#br0" timeOffset="285016.302">16113 7108 217,'3'-8'10,"-1"6"2,1-4 1,2 0 1,5-1 0,1-1-3,2 2-2,5-2-3,2 1-4,3-1-10,1-1-43,2 0-10,2 0-127,18-4 188,-5 1 0,-5 3 0</inkml:trace>
  <inkml:trace contextRef="#ctx0" brushRef="#br0" timeOffset="286267.3736">17122 10118 131,'-1'2'3,"0"0"1,-1 3 1,-1 1 0,-2 2-1,0 2 0,0 1 0,0 1 1,1 2-1,1-2 1,2 2 1,1-2-1,2 1 0,3-3 1,1-1-1,3-2 0,1 0 0,0-4 0,3 0-1,-2-3 0,-1 0 0,3-1 0,-3-4 1,0 1-1,-1-1 1,0-2-1,-1-1 1,1-3-2,-3 0 1,0-1-1,-1-2-1,-2 0-1,-1-1 1,0 0-2,-3 0 1,-1 1-2,0 1-1,-4 2-3,-1 2-2,0 4-4,-4 1-7,1 5-11,-3 0-24,0 5-3,0 2-33,-6 15 89,2-3 0</inkml:trace>
  <inkml:trace contextRef="#ctx0" brushRef="#br0" timeOffset="286490.3863">17495 10099 228,'-4'-1'3,"0"1"-1,0 0-8,-2-2-10,2 2-26,0-1-12,2 1-61,6 4 115,2 0 0,0 1 0</inkml:trace>
  <inkml:trace contextRef="#ctx0" brushRef="#br0" timeOffset="287119.4223">17703 10049 141,'0'-2'6,"1"0"0,1-1 2,-1-1 0,3-3-2,1 4-1,1-3 0,0 2-2,4 0 1,-1 2-1,0 1-1,-1 4-1,-1-1-1,2 4 0,-3 3-1,1 2-1,-3 0 0,-1 4 0,-2-1 0,-2 0 0,-1 1 1,-2-3 0,-1 1 0,0-3 1,-1-2 1,-1-1-1,-1-1 1,3-3 0,-3 3-1,3-6 0,0 2 0,3 1-1,1-3 2,1 0 0,0 0 0,0 0 2,0 0 1,0 0 2,2 0 1,0 0 1,3 0 1,1-3-1,3 1 1,-1 2-1,4-5-1,0 2-1,1 0-1,0-1-1,3 2-4,-3-3-5,2 2-11,-1 1-22,0 0-20,1 1-98,6-1 156,-2 2 0,-2 0 0</inkml:trace>
  <inkml:trace contextRef="#ctx0" brushRef="#br0" timeOffset="287597.4496">18042 9977 147,'-4'3'3,"0"2"1,-1 4 1,1-1 0,1 4 1,2 0-1,1 2 1,3-2-1,0 0 0,2 0 0,0-2-1,2 0 0,4-3 1,1 0-2,3-2 1,1-2-2,4-3 1,-2 0-1,3-3 0,-2-1 0,-1-1-1,-1-3 1,-4 0-1,0-1 0,-4 0 0,-1-2 0,-1 2 0,-3 0 0,0 0 0,-2 1 0,0 3 0,-2 0 1,1 0 0,-1 4 1,0 1 0,0 2 1,-1 4-1,1 2 1,-1 4-1,0-1 0,1 3-3,0 2-5,0-1-10,1 1-17,1 1-25,3-1 0,1 0-43,11 3 100,-2-4 0,-1-2 0</inkml:trace>
  <inkml:trace contextRef="#ctx0" brushRef="#br0" timeOffset="288262.4877">18517 10023 129,'-1'-2'5,"0"-3"1,1 1 0,0-2 1,1 1-1,2-2 0,0 2 0,2-2 0,-1 3 1,5-1-1,-3 3 1,3-1-1,-2 3-2,3 1 0,-4 0-1,3 3-2,0 2 0,-2 2-2,0 0 1,0 2-2,-3-1 1,0 2-1,-2-1 1,-2-1-1,-1 2 1,-3-1 1,1 0-1,-1-4 1,-1 3 0,0-2 0,1 1 1,-1-4-1,0 1 0,2-2 1,0 0 0,2-1 2,1 0 0,-1 0 1,2-2 1,1 0 2,4 0 0,2-2 2,0 0 0,1-1 0,2 0 1,0 0-1,1-1-1,2 0-2,0 1-1,2 1-1,0-1-2,2 1-2,0 0-5,-3 2-7,1 1-14,-5 0-28,0 1-8,-3-2-87,1 5 149,-4 1 0,1-1 0</inkml:trace>
  <inkml:trace contextRef="#ctx0" brushRef="#br0" timeOffset="289020.531">19023 9890 145,'0'-3'9,"0"-1"1,-2-3 1,0 3 0,-2-3-2,1 3-2,-3-3-2,1 4-2,-4 1-2,0 2 0,-3 2-1,2 1-1,-3 2 1,0 1-1,0 3 1,1 0 0,-2 1-1,4-1 1,2-1 0,2 1 0,1-2 0,2 1 1,1-3 0,3 3 0,1-4 0,4 4 1,0-3 0,3 0 0,-1-1 1,3 0-1,-2 0 0,1 0 0,1-2 1,0 1-1,-2 0 0,3 1-1,-3-2 0,1 3 0,1 0 0,-4-3 0,3 3-1,-2-1 1,-2 2-1,0-4 0,0 5 0,-1-4 0,1 2 0,-3-2 0,0 3 0,-1-3 0,-2 3 0,0-2 0,0 2-1,-1-1 1,-3 1-1,1-2 0,-4 2 0,2-2 1,-3 1-1,0 0 1,-4-2 0,5-1 1,-3 0-1,2 0 1,1-2 0,2-1 1,-2-1-1,2 0 1,-2-2-1,4 1 1,0-4 0,2 0 0,-1-1 0,2-1 0,1-2 0,0 0 0,1 1-1,3-4-2,1 2-5,1-5-13,1 2-33,3 1-3,4-4-72,17-20 127,-1 2 0,-1 1 0</inkml:trace>
  <inkml:trace contextRef="#ctx0" brushRef="#br0" timeOffset="294679.8547">14789 6978 63,'-12'0'4,"-2"0"-1,1 0-1,0 0 0,1 3 0,0-2 0,-1 1-1,2 0 1,0 1-1,1 1 1,0-1 0,0 0 1,0 1-1,0-1 1,0 1 0,-3-1 0,2 0 0,-2 2-1,0-1 0,-1 2-1,1-1 1,-1-1-1,-1 3 0,1-2 1,0 0-1,1 1 0,0 0 0,0-1 0,0 2-1,2 0 1,-3-2-1,-1 2 0,1 0 0,0 1 0,-1-1 0,1-1 0,2 2 0,0 0-1,3-3 1,1 4 0,1-1 0,-1 1 1,2 3-1,-3 1 1,3 0-1,-3 1 0,1 0 0,1 1 0,0-1 0,0-2-1,2 2 1,-1-2-1,1-2 1,2 1 0,-1-1-1,1 1 1,-1-1 0,1 1 0,1 1 0,1 1 0,-1-2 0,0-1 0,1 2 0,0 0-1,0-1 1,1-5 0,0 4 0,0-3 0,1 2 0,0-3 0,0 3 0,0-4 0,1 3 0,-1-3 1,0 2-1,0-3 0,0 1 0,0 0 0,-1-2 0,1 2 0,-1-2 0,1 0 0,1 1 0,-1-1 0,-1-1 0,2 2 0,-1-2 0,0 1 0,0-1 0,1 1 0,-1-1 0,0 0 1,0 0-1,0 2 0,0-3 0,0 1 0,1 4 0,1-4 0,-1 4 0,0-3 0,1 3 0,-1-3 0,1 3 0,0-2 0,1 1 0,-1-1-1,1 2 1,-2-2 1,3 2-1,-1-2 0,2 1 0,-2-1 0,3 3 0,-2-2 0,2 0 0,2-1 0,-2 2 0,0-2 0,5 2 0,-2-1 0,0-1 0,3 1 0,-1 0 0,-2-3 0,3 3 0,-4-2 1,2 0-1,-2-1 0,1 1 1,-2 0-1,4 0 0,-4 0 0,1-2 1,1 2-1,0 0 0,0-3 0,1 1 0,1 0 1,-1 0-1,1 0 0,0 0 1,-2-1-1,3 1 0,-2-1 1,1 0-1,-1 0 0,0 0 0,0 2 0,1-2 0,-2 0 0,3 0 1,-2 0-1,2-2 0,0 2 0,1 0 1,0 0-1,2 0 0,1-1 0,1 1 0,0-2 1,1 1-1,2-1 0,-2 2 0,1-3 1,1 0-1,-1 1 0,1 0 0,0-1 0,-1 0 0,1 0 0,0 1 0,-2-2 0,0 1 0,-3-1 0,1 2 0,-3-1 0,1 0 1,-2 1-2,1 0 2,-2 0-1,2 0 0,-3 1 0,0 0 0,3-2 0,-3 2 1,1-1-1,1-1 0,-2 0 1,2 2-1,-1-2 0,1 0 0,-2 0 0,1 0 0,0 0 0,-2 0 1,2 1-1,-2-1 0,0 0 1,0 1-1,0-2 0,-1 1 0,3 0 0,-3 0 0,2 0 1,1-2-1,-2 1 0,0 1 2,1-1-1,-4 3 1,1-3 0,-1 1 0,0 0-1,-1 0 1,2-1 0,-4 1-1,4 0 0,-2 0 0,1-3 0,-1 2 0,2-2 0,2 1-1,-1-1 1,2 1 1,0-2-1,0 2 1,-3 0 0,4 0 0,-5 0 1,1-2 0,-3 3 0,-1-4-1,-2 3 0,-1-4 0,-1 2 0,1-1 0,-1-2-1,0-1-1,0 1 1,1-1 0,0 0-1,0-2 1,1 1 0,-1 1 1,1-2 0,-1-1 1,0 1-1,-1 0 0,0 0 1,0 0-1,-1-1-1,-1 0-1,0 0 1,-1-1-1,-1-1-1,-3 0 1,0-1-1,-2 3 1,0-3-1,-2 2 1,0 3 0,-1 1-1,1-1 1,0 1 0,1 2 0,-1-1 0,2 0 1,-1 2-1,1 1 0,2 1 1,-1-2-1,0 3 1,0-1 0,3 2 1,-4-3 0,2 3 0,0-3 0,2 2 1,-3-3-1,-1 3 1,0-4 0,-1 1-1,-3-2-1,1 2 0,-5 0-1,2-2-2,-3 3-2,-1 0-9,-3 2-23,0 2-15,-2 3-72,-22 5 123,4 2 0,1-1 0</inkml:trace>
  <inkml:trace contextRef="#ctx0" brushRef="#br0" timeOffset="296930.9835">17369 9800 93,'0'0'7,"1"-2"0,0 0 0,0 0 1,-1-2-2,0 0-3,-4 2 0,0-1-1,-3-2-1,0 5 1,-4-2-1,2 2 1,-4 0-1,2 0 0,-1 2 0,-1 1 0,-1 0 0,-1 1 1,1-1 0,-2 2 0,1 0 0,-2 2 0,0-1 0,-1 0-1,0 3 0,-1-1 0,-1 1-1,0 1-1,0 0 1,0 0 0,2 2-1,-1-1 1,4 2 0,-1-1 0,4 2 0,-1 0 0,3 0 0,1 0 0,1 0 0,1 1 0,0-2-1,-1 1 1,0-2 0,0 2 0,0-2 0,0 0 0,0-2 0,1 2 0,2-1 0,1 0 0,2 0 0,1 1 1,2-1-1,2 1 1,0 1-1,2-2 0,0 1 1,2-1 0,0 0 1,0-1-1,1 1 1,-1-1 0,2-1-1,-2 0 1,2 0 0,0 0 0,1 1-1,1 0 1,2 2-1,0 0 0,1 2 0,0 1 0,2 0 0,0 1 0,1-1-1,-1-3 0,1 2 1,-1-3-1,1-2 1,-1-2 0,0 0 1,0-2-1,1 0 0,0-3 0,2 1 1,-1-3-2,0 2 1,2-2 0,2 2 0,-1-2-1,2 0 1,2 0-1,1 1 1,2-2-1,0 1 1,1 0-1,0 0 0,-2 1 0,1 1 1,-2-2-1,-1 3 0,1-3 1,-3 2-1,1-2 1,1 0-1,0 0 1,1 0 0,-1 0 0,2-2-1,-1-1 1,-1 0-1,0 0 1,-1 1-1,-1-1 0,-2 0 0,0 0 0,-1 1 0,-1-1 1,1 1-1,1-1 0,-2 0 1,1 0 0,-1 1-1,1-1 0,-1 0 1,0 0 0,-3-1 0,2-1-1,-3 0 1,1-1 0,-2 0 0,0-2 0,-1 0 0,2-3-1,-3 0 1,0-1 0,1-1-1,-4-2 1,0 1 0,0-1-1,-2 0 1,-2 0 0,-1 0 0,0 1-1,-1 1 1,1-3-1,-2 2 1,0 0 0,0 0 0,0-1 0,-1 2 0,0 0-1,-1 1 1,-2 0 0,-1 1 0,0 0-1,-2 0 1,-1 2 0,0-3-1,1 3 1,-2-1-1,0-1 1,2 1-1,-2 0 1,0-2 0,2 1 1,-3 0-1,1 1 1,0-2 0,-1 0 0,0 1 0,-1 1 0,2-1-1,-1-1 0,-1 2 0,0-2-1,1 3 0,-3-2 0,1 2 0,-1-1 0,-2 1 0,0-1 0,-3 3-1,0 0 1,-2 2 0,0-2 0,-1 2 1,1 1-1,1 0 0,1 0 0,2 1 0,-1 1 0,1 0 0,-2-1-1,-1 1 1,-3 1 0,-3-1 0,1 0 0,-5 2-1,1 0 1,-4 2-1,-2 0-3,-2 4-6,-4-1-15,-2 5-29,-3 1-1,-5 4-53,-41 21 108,10-5 0,4 1 0</inkml:trace>
  <inkml:trace contextRef="#ctx0" brushRef="#br0" timeOffset="304429.4124">13658 13646 65,'0'14'7,"1"1"-1,0 4 0,1 1 2,0 3 0,0 2 2,0 4 1,0 2 0,0 1 1,-1 6-1,0 1-1,2 2-2,-1 2-1,1 3-1,0 1-2,0-1 0,1 0 0,2-2 2,1-1 0,1-4 1,1-3 1,-3-3-1,4-6 0,-3-2-1,-2-4-1,0-2-7,-1-3-15,-2-5-35,1 1-3,0-3-69,11-6 124,-1-2 0,2-4 0</inkml:trace>
  <inkml:trace contextRef="#ctx0" brushRef="#br0" timeOffset="305141.4531">14564 13784 126,'-2'-3'7,"1"1"1,-2 2-1,-1-3 1,-1 0-3,-1 3-2,-3 1-1,-1 1 0,-1 1 0,-2-1-1,0 6 1,1-1-1,-3 2 0,2 4-1,2 1 1,-2 1-1,5 1 1,0 1-1,2-1 0,2 0 0,2-2 1,3-1 1,1-4 0,3 1 0,3-5 1,2 0 0,0-3 0,4 0 1,-1-2-1,0-2 3,-2 0-1,-2 0 1,0 0-1,-3 0 0,-2 1 0,-5 1 0,-1 1-1,-4 2-2,-3 2-1,-2 2 0,0 3 0,-1 1 0,0 3-1,3 2 1,-1 2-1,5 0 2,1 2-2,3-3 1,4 1-2,1-3-6,4-2-8,3-2-15,2-1-19,2-5-6,1 0-39,9-7 94,-3 1 0</inkml:trace>
  <inkml:trace contextRef="#ctx0" brushRef="#br0" timeOffset="305510.4742">14559 14025 189,'2'1'8,"0"1"0,3 3 0,3-2 1,3 3-5,0-1 0,1 5-3,1 0 0,0 2 0,0 3-1,-2-1 0,0 3 0,-1-1 1,-2-3 1,-2-1 0,-3-2 1,0-3 0,-1-2 0,-4-1 1,1-1 1,-4-1 0,2-2 0,-4 0-1,2-2 1,0-4 0,1-1-2,2-4 1,2-1-1,1-3-1,4 0-4,2-1-6,1-1-8,2 0-12,4 3-11,-2 3-10,3 1-101,8 7 150,-2 1 0,-3 3 0</inkml:trace>
  <inkml:trace contextRef="#ctx0" brushRef="#br0" timeOffset="306302.5195">14876 14047 195,'0'-1'9,"2"-2"1,1 0 0,3 4-1,4 1-3,-1 2-2,-1 4-2,1 4-1,-2 3 0,-3 1-1,0 2 1,-2-1-1,-1 0 2,-2-2 0,0-2 1,-2-4 1,1-2-1,1-4 0,0 0 0,-2-1 0,1-2-1,0-2-1,0-4 0,1-1-1,1-2-1,2-4 0,0-2-1,2-1 0,2-2-1,2-1-1,3 1 0,2 0 0,2 1-1,0 3 1,2 2 0,-1 3 1,0 4 1,-2 1 1,0 4 1,-6 0 1,1 4 1,-3 4-1,1 1 0,-4 3 1,0 5 1,-2 0-1,-2 0-1,0-1 1,0 1-1,1-4 1,-1-1 0,1-3 1,0-2-1,2-2 1,0 0 0,2-5-1,-1 2 1,4-1-1,-2-3 1,3-1-2,-2-3 0,1-3 1,-4-1 0,2-2-1,-3-3 0,0-1-1,-4-1 0,1 0 0,0 0 0,1 3-2,-1 0 0,2 4 0,1 2 0,3 3 0,0 3 1,4 2 0,-1 4 1,6 2 0,-3 1 1,3 3-1,-1 2 0,1 1 0,-3 0 1,1 0-1,-2 0 1,-1-4 0,-2 2 0,-1-5 1,1-2 2,-2-1-2,3-5-5,-4-2-13,3-3-32,1-2-11,-1-2-100,11-17 159,1 1 0,-2 1 0</inkml:trace>
  <inkml:trace contextRef="#ctx0" brushRef="#br0" timeOffset="306621.5377">16011 13892 242,'4'-3'7,"3"3"0,2-1 0,6 0-2,0 0-6,5-2-22,2 3-34,6 0-1,1-3-71,24-1 129,-6 0 0,-7 0 0</inkml:trace>
  <inkml:trace contextRef="#ctx0" brushRef="#br0" timeOffset="307222.5721">16701 13583 137,'-5'0'5,"-1"0"2,-2 0 1,-3 2 0,-1 1-2,-1 1-1,-2 2-1,0 3 0,2 1-1,0 2-1,0 0 0,4 0-1,1 2 1,3-2 0,3 1 0,2-1 0,3 0 0,-1-3 0,6-1 0,0 1 0,0-1 0,0-3-1,2 2 0,-3-5 1,-2 1-1,-2 0 1,3 1 1,-6 1 0,-3 2 1,0 1 1,-3 3-1,-3 2 1,1-1 0,-2 3 0,2 1-1,0-2 0,2 1 1,3-3-2,1 0 1,4-2-4,3-1-4,3-1-7,2-3-8,5 2-7,0-5-7,2-2-3,1 3-1,1-6-68,4-6 105,-4 1 0,-3-1 0</inkml:trace>
  <inkml:trace contextRef="#ctx0" brushRef="#br0" timeOffset="307547.5907">16767 13848 102,'-1'-2'19,"1"-1"2,-1-1 2,2 2 0,3 1-4,2-1-5,0 2-4,3 3-3,3 0-2,-1 3-2,3 2-1,0 2-2,0 1 0,0-1 0,-1 2-2,-4-1 0,0-4 0,-4 2 0,-1-2 1,-3-3 0,-2 0 0,0 0 2,-3-4 1,1 0 1,-5-2 0,0-2 0,-1-4 1,0 1-1,-1-3-1,5-2 0,2 0-2,3-3-5,4 1-8,4 0-13,5 2-16,1 0-15,4 2-60,13 2 117,-5 2 0,-3 2 0</inkml:trace>
  <inkml:trace contextRef="#ctx0" brushRef="#br0" timeOffset="307932.6127">17054 13805 210,'2'0'9,"2"0"0,3 3 1,2-3 0,1 3-2,1 1-2,1 2-2,1 0 0,-1 3-2,0-1-1,-2 2-1,-1 1 0,-1-1-1,-3 0-1,-3 0 1,0-3 0,-2 0 0,-1-1 1,-1-1 0,-1-1 2,-3-2 0,1 1 1,0-6 0,1 3 1,-1-6 0,1 0 0,0-3-1,3-1-1,1-5 0,1 3-2,2-2-1,2-1-4,1 1-7,1-1-8,4 1-14,0 4-13,2 0-9,1 3-65,14 6 121,-2 2 0,-4 2 0</inkml:trace>
  <inkml:trace contextRef="#ctx0" brushRef="#br0" timeOffset="308549.648">17340 13833 193,'0'4'7,"1"-1"0,-1 5 1,-1-2 1,0 3-2,0-4-1,0 5 0,1-5-1,3 2 0,-1-3-1,5-1 1,1 0-2,1-3 1,1-3-1,2 2 0,-3-2 0,0-3-1,0-1 0,-4-2-1,-1 1 0,-2-4-1,-4 2-1,-3-1-1,-1 3 0,-4-1 0,0 4 0,0 0-1,1 2 1,0 3 1,3 0-1,2 1 1,1 3-1,0-1 1,5-1 0,1 1-1,3-1 1,2-2 0,4-1 0,1-2 0,1 0 1,3-4-1,1 2 1,0-3 0,1 1 0,-2 0 0,1 0 1,-4 2 0,-1 2 0,-3 2 1,-1 1 0,-2 4 1,-1 3 0,1 3 1,-1 1 2,2 2 0,-2 0 1,3-2 2,-1-1-2,5-1 1,0-4-1,5-2-1,0-3-1,4-3-2,2-2 0,1-4-3,0-1-3,-1-2-10,-2 0-26,-1-2-27,-5-1 0,-2 0-86,-16-11 152,-3-1 0,-8 5 0</inkml:trace>
  <inkml:trace contextRef="#ctx0" brushRef="#br0" timeOffset="309326.6925">15109 14358 125,'0'0'8,"-2"-1"2,0-1 2,-4 5 0,0-2-2,-4 4-1,1 5 0,-4 2-1,1 3 0,-3 2-1,1 4-1,0 0-1,1 2-1,2 1 0,3-2-2,5 0-2,5-1-4,4-4-9,6-2-18,5-1-22,6-2-85,26-1 138,-4-2 0,-2-4 0</inkml:trace>
  <inkml:trace contextRef="#ctx0" brushRef="#br0" timeOffset="310533.7615">15295 14507 130,'0'-3'11,"0"1"2,1 0 0,-1-1 1,2 0-3,0 1-2,0 1-2,3 0-2,-1 1-1,2 3-1,-2 1-1,2 3-1,0 1 1,-1 2-2,1 0 1,2 1-1,-5-1 1,2-2-1,-1 0 1,-1-2 0,0 1 0,-2-2 2,0-3 0,0 0 0,-1-2 0,0 0-1,0 0 1,0 0-1,0 0-1,0-2-1,0-1-1,-1-3 0,1 1-1,0-6 0,0 2 0,0-3 0,1 4 0,2-3 0,-1 2 0,0 1-1,0 1 1,1-1 0,0 2 1,0-1-1,-1 1 1,1 3 0,0-1 1,1 0-1,-2 3 1,3-1 0,-1 0 0,-2 2 0,0 0 1,3 0 0,-3 2 0,-1-1 1,2 3 0,0 0 0,-2 1 0,1 0 1,1 1-1,-2-1 1,0 1-1,0 1 0,1 0 0,-1-2 0,-1 5 0,1-5-1,1 4 0,0-2 0,-1 2-2,1-2-3,0 2-7,1-1-19,1 1-24,0 1-1,3 0-43,5 1 98,0-1 0,-2-4 0</inkml:trace>
  <inkml:trace contextRef="#ctx0" brushRef="#br0" timeOffset="311315.8062">15628 14511 175,'0'0'10,"0"0"1,0 0 1,0 1 3,0 1-2,0-1 0,0 1-1,2-1-1,0-1-2,4-1-2,1 0-2,3-1-1,0 0-5,3-1-5,1 1-8,-1-1-13,1-1-16,0 1-15,-1 3-90,-1-2 148,-1 1 0,-4 0 0</inkml:trace>
  <inkml:trace contextRef="#ctx0" brushRef="#br0" timeOffset="311571.8209">15690 14451 196,'0'3'10,"0"2"-1,0 2 2,0 2-1,1 0-3,0 4-4,0 1-5,1-1-7,0 0-15,0 1-26,1 1-5,1-1-51,5-2 106,-3-3 0,0-2 0</inkml:trace>
  <inkml:trace contextRef="#ctx0" brushRef="#br0" timeOffset="311792.8335">15840 14432 230,'2'7'5,"0"3"0,0 3 1,0 1 0,2 2-5,-1 1-5,1 0-8,0 0-16,-2-2-22,0-1-5,-1 1-49,-4 2 104,1-5 0,-1-2 0</inkml:trace>
  <inkml:trace contextRef="#ctx0" brushRef="#br0" timeOffset="312006.8458">15992 14374 224,'18'5'4,"-10"5"0,2 2-6,3 2-20,2 5-27,1 1-3,1 5-55,9 10 107,-4-4 0,-3-6 0</inkml:trace>
  <inkml:trace contextRef="#ctx0" brushRef="#br0" timeOffset="312422.8696">17638 14168 205,'-3'2'7,"2"0"1,-4 4 0,-3 2 0,1 3-2,1 4-1,-2 2-1,3 0-1,-1 2-4,3 0-5,2 1-8,2-2-12,5 0-17,0-1-12,2-3-54,18 0 109,-2-4 0,-3-2 0</inkml:trace>
  <inkml:trace contextRef="#ctx0" brushRef="#br0" timeOffset="312833.8931">17784 14240 242,'0'0'8,"0"0"0,0 0-1,0 0 1,0 0-4,2 1-3,0 1 0,1 5-1,1 1-1,0 2-2,-2-1-2,2 3-2,-2-1-2,-1-3-1,0 0 1,-1-2 1,0-2 1,0-1 1,0 0 3,0-6 2,0 0 3,2-5 1,0 1 0,1-5 1,1 0 2,1 0 0,2 0 0,-1 3 1,1 0-1,2 4 0,-2 2-1,1 2-1,1 3-1,-1 3-1,-1 5-6,1-1-7,0 4-21,-3-1-25,1 0-1,1 0-53,0-1 111,1-1 0,-4-5 0</inkml:trace>
  <inkml:trace contextRef="#ctx0" brushRef="#br0" timeOffset="313044.9051">18071 14195 240,'2'5'10,"1"4"1,3 1 0,2 5-2,1 1-9,2 1-15,0 3-25,-2 3-19,0 0-108,-8 8 167,-4-2 0,-1-7 0</inkml:trace>
  <inkml:trace contextRef="#ctx0" brushRef="#br0" timeOffset="313546.9339">18340 13230 122,'0'0'8,"0"2"1,1 3 1,0 3 1,0 5-1,1 9 0,-1 5 1,1 9-1,2 10-1,-1 7 0,0 7-1,1 4 0,0 3-1,3-1-2,1-1 0,-1-4-3,2-6-4,-1-4-9,3-7-17,-2-3-28,2-7 0,1-5-45,19-5 101,-2-9 0,0-8 0</inkml:trace>
  <inkml:trace contextRef="#ctx0" brushRef="#br0" timeOffset="314080.9644">19358 13499 155,'-5'0'10,"1"0"0,-3 1 1,1 1-1,-3 1-3,-3 4-3,0 1-2,-2 1 0,-2 4-1,-2-1 0,0 2 0,-4 1 0,0-1 0,0-2 0,1 2 0,0-3-1,4-2 1,1 1-1,7-5 0,0-2 1,5 1 0,1-1 1,4 0 1,2-2 2,2 2 0,4-1 0,2 0 1,3-2 0,2 1-1,3 1 0,-1-2-1,2 0-1,0 0-1,0 0-1,0 2 0,-2-2-2,-3 2-2,1-1-6,-4 1-7,-3 0-18,3 2-23,-5-1-1,1 3-38,-7 8 96,0-2 0</inkml:trace>
  <inkml:trace contextRef="#ctx0" brushRef="#br0" timeOffset="314761.0033">19883 13375 141,'1'1'12,"0"2"2,0-2-1,0 1 1,1 0-4,-5-2-2,0 0-4,-1 0-1,-4 3-1,-1-1-1,-2 2-1,-1 4 0,-2 0 1,0 4-1,-1 2 0,0 3 0,-1 4-1,3 0 1,-2 2 1,5 0 0,1 0 0,3-3 1,2 1 2,2-3 1,3-2 0,2-1 2,2-2-1,2-2 1,2 1 0,0-4-1,3-1 0,0 1-2,2-4 0,-1 1-2,2-3-1,-1 0-3,-1-2-5,1 0-5,-2-2-8,-2 0-10,-2 0-20,-1 1-10,-1-1-50,-6-8 110,0 2 0,-3-1 0</inkml:trace>
  <inkml:trace contextRef="#ctx0" brushRef="#br0" timeOffset="315087.0219">19750 13623 153,'3'-1'16,"2"0"3,4-1 1,2 0 3,1 0-4,4-1-2,0 0-3,1-1-3,0 1-2,0 1-3,-3-1-2,1 2-1,-4-1-1,-1 1-1,-1 0-3,-3 1-5,-1 1-12,0-1-40,-3 0-4,0 1-104,10-3 167,-1 1 0,0-3 0</inkml:trace>
  <inkml:trace contextRef="#ctx0" brushRef="#br0" timeOffset="316489.1021">20706 13537 111,'5'-3'11,"3"3"3,-1 0 2,3 0 3,1 0-2,0-2-1,1 0-2,0 1-2,-1-2-2,0 2-1,-3-1-4,1 1-3,-3 1-5,-3-1-4,2 1-9,1 0-14,-4 0-26,0 0-1,-1 1-30,-11-2 87,2 1 0</inkml:trace>
  <inkml:trace contextRef="#ctx0" brushRef="#br0" timeOffset="317057.1346">20770 13443 111,'0'0'5,"1"2"0,0 1 1,1 3 1,0 5-2,2 0 0,0 4-1,0-1 0,0 0 0,-1-4-1,2 1 0,-1-4 1,3 0-1,-4-5 0,4 1 1,-3-1-1,3-4 0,1-1-1,0-2 0,2-1-1,1-5 0,2-1 0,0-5 0,3 0-1,1-4 0,3-1 1,3-2 0,3-1 0,3-1 0,2-1 1,5 0 1,3-1 1,4 3 0,2-4 1,3 3 0,0-1 0,2 3 0,-2 0-1,1-1-1,-6 4 0,0 0-2,-4 2 0,-5 1 0,-3 4-1,-3 0-1,-3 3 1,-6 1-1,-2 3-1,-3 2-1,-4 1-2,-2 1-4,-3 1-6,-1 1-14,-1 1-23,-1 0 0,1 0-19,4-4 71,2 3 0</inkml:trace>
  <inkml:trace contextRef="#ctx0" brushRef="#br0" timeOffset="319181.2561">12772 14414 147,'0'0'6,"0"0"0,0 1 0,1 3 0,-1 2-3,2 5-1,-1 3 1,0 2-2,1 4 1,-1 3-1,1 0-2,0 0-4,0 1-8,0-2-17,1 2-16,2-4-42,2 6 88,0-4 0,-1-3 0</inkml:trace>
  <inkml:trace contextRef="#ctx0" brushRef="#br0" timeOffset="319348.2657">12920 14554 211,'1'-4'-18,"1"5"-22,2 2-11,4 1-51,11 16 102,-3-2 0,1 1 0</inkml:trace>
  <inkml:trace contextRef="#ctx0" brushRef="#br0" timeOffset="320253.3174">12991 15497 177,'-2'0'5,"0"0"0,-2 2 0,1 0 0,2-1-1,-5 2-2,1 1-1,1 0 0,0-1-2,-2 2-2,2-3-1,-1-1 1,3-2-1,-1-1 0,2 0 1,1-6 0,0 1 2,4-2 1,-1 0 1,5 0 0,-3 2 0,3 0 0,1 2 0,1 2 0,0 3-1,0 0 0,0 4 0,-3 3 0,0 3-1,-3 2 0,1 2-1,-3 3 0,-3 0-2,-2 0-1,-1 0-1,-3 1-1,-1-1 2,-2-2-1,-1-3 2,-1-2 2,0-1 1,0-4 4,4-1 2,-2-3 1,3 0 1,2-2 1,0-2 1,1 0 0,3-1 1,0-2-1,2 1 0,1-1-1,2 0 0,0 3-2,3-2 0,-1 5-2,2-2 0,-1 4-1,0 3-1,2-1 0,-3 0-1,4 4 0,-3-4 0,3 5-5,-3-4-5,1 2-11,0 1-21,1-2-15,-1 0-74,15-2 130,-5-1 0,-1-1 0</inkml:trace>
  <inkml:trace contextRef="#ctx0" brushRef="#br0" timeOffset="320443.3283">13278 15612 287,'0'0'10,"0"0"0,0 0-5,-2-3-7,0 2-30,3-2-31,0 2-3,3-4-83,11-17 149,-1-1 0,0-1 0</inkml:trace>
  <inkml:trace contextRef="#ctx0" brushRef="#br0" timeOffset="327673.7419">14467 15313 106,'0'-2'5,"0"-2"-1,0 0 2,0-1-1,0 1 0,0 1-2,0 0-1,0 1-1,-4 0 0,1 0 0,-1 0 0,-4 1 0,-1 1 0,-2 3 0,-3 0 1,0 3 1,-2-1 0,-1 4 1,1 2-1,2 1 1,1 1-1,3 0 0,2 2 0,3-2 0,3 0 0,3-2 0,1-1 0,1-1 1,3-2 0,2-1 1,3 0 0,0-2 1,4 0-1,-2-3 0,3-1 0,-5-1 2,1-2-1,-3 2 0,-1-2 0,-3 2 0,2-2-1,-5 3 0,-1 0-1,-3 3-2,-1-2-1,-4 5 0,0 1-1,-3 3 0,2 0 0,-1 2 0,3-1 0,2-1 1,2 0-1,1-1 0,4 1-1,1-5-5,4 3-8,2-4-17,4 1-25,1-5-2,0-1-48,13-12 106,-3-1 0,-5 0 0</inkml:trace>
  <inkml:trace contextRef="#ctx0" brushRef="#br0" timeOffset="328069.7645">14571 15388 186,'2'0'9,"2"2"1,0-2 1,3 3-1,0-1-2,0 3-2,0 1-1,5 1-2,-4 2-1,0-1-1,1 3-1,-2-1 0,-1 1-1,-3-3 0,0 4 0,-1-4 1,-1 1 0,-1-4 0,0-1 2,0-1 1,0-1 1,0-2 1,0 0 0,0 0 1,0-2-2,0-2 1,0-3-1,1-3-1,-1-3-1,2 1-1,0-2-1,1 0-3,2 1-5,2 0-9,1 0-11,5 3-18,-1 2-13,4 1-72,18 3 131,-3 1 0,-6 0 0</inkml:trace>
  <inkml:trace contextRef="#ctx0" brushRef="#br0" timeOffset="328613.7956">14970 15366 162,'2'0'9,"0"3"-1,3-2 2,1 2-1,2 2-2,0 0-3,0 5 0,1-2-3,-2 4 0,-1 1 0,-1-1-1,1 1 0,-3-1 0,1 0 0,-1-3 0,-1-2 1,-1 0 1,0-3 1,0-2 0,0 1 0,-1-3 0,0 0-1,0 0 1,-2-3-2,0 0-1,-1-4-1,-1 0 0,0-4 0,1 3 0,0-5-1,1 4 1,1-1 0,0 0 0,2 0 1,1 1 0,1 0-1,1-2 1,1 1 0,1-4 0,1 3 1,1-3-1,3 3 0,0-2 1,1 4 0,0 0-1,-1 1 1,1 5 0,0 1 0,-1 2-1,0 1 0,-1 2 0,-1 1-1,1 0-2,-3 0-9,1 2-16,0 0-24,-3 3-1,0-1-31,2 5 84,-4-5 0</inkml:trace>
  <inkml:trace contextRef="#ctx0" brushRef="#br0" timeOffset="329400.8407">15314 15366 125,'-1'4'4,"-1"2"0,0 1 1,-1 3 0,0-1-1,0 2-1,1 0 1,1-1 0,0-3 0,2 3 0,0-4 0,3-1 1,2 1 0,3-4 0,-1-2 0,2 0 1,2-4 0,-2-1 0,1-2-1,-2-3 1,0-1-1,-3 0-2,-2-3-1,-2-1 0,-3 0-3,-3-2 0,-1 1-1,-3 2 0,-2 3-1,-2 0 0,1 5 0,-1 2 1,3 3 1,0 4 0,2 1 0,2 4 0,2-1 2,2 4 0,4-5 0,2 4 0,4-7-1,3-1 0,1-4 1,2-4-1,1-2 1,1-3 0,0 0 0,-1 0 1,-1-1 1,-4 4 0,-1 1 0,-1 3 1,-2 1-1,-2 3 1,-1 0-1,1 5 0,-1 3 0,1 4 0,-1 1-1,0 6 0,1 0 0,0 2-1,1 0 0,1 1 0,0-2 0,1 0 1,1-4 1,5-3 1,-1-3 1,4-1 1,0-4 0,4-3 0,0-2 1,0-2-1,0-2 0,0-3-2,-3 0 0,0 0-3,-2 0-5,-3-2-9,-2 0-28,1 1-23,-4 0-136,0-3 200,-2 1 0,0 2 0</inkml:trace>
  <inkml:trace contextRef="#ctx0" brushRef="#br0" timeOffset="329656.8553">16060 15287 241,'1'1'9,"3"2"1,-2 0-1,5-1 0,1-2-7,1 2-7,1-2-16,3 0-23,-2-2-15,2 4-92,10 0 151,-2 0 0,-3-1 0</inkml:trace>
  <inkml:trace contextRef="#ctx0" brushRef="#br0" timeOffset="329809.864">16116 15417 171,'6'2'-46,"7"-2"0,3 0-33,29-10 79,0 2 0</inkml:trace>
  <inkml:trace contextRef="#ctx0" brushRef="#br0" timeOffset="330430.8996">16942 15172 112,'-1'0'4,"-3"3"0,0-2 0,-2 3 0,0 2-1,-1 2-1,2 2 0,0 2 0,1 0 0,1 0 2,3 0 1,1-2 2,3 2 1,1-4 2,3 1 0,3-4 0,2 1 1,1-3-2,3-1 0,2-4-2,1 2 0,1-3 0,0-1 1,-1-3-1,0 2 0,-1-2 0,-3-3-1,-1 2 0,-5-3-2,-2-1 0,-5 0-2,-1-3 0,-3 1-1,-3-1 1,-2 1-2,-3 0 0,-2 1 0,0 4-2,-3-1-1,-1 4-4,0 2-4,-2 4-8,-1 1-11,1 2-20,0 3-10,1 4-57,-4 9 117,5 0 0,2-2 0</inkml:trace>
  <inkml:trace contextRef="#ctx0" brushRef="#br0" timeOffset="330687.9143">17337 15187 253,'2'0'14,"0"0"0,-1 0-2,1 1-1,-2-1-13,0 0-18,0-2-36,0 0-8,0-1-98,5 3 162,-1-1 0,1 2 0</inkml:trace>
  <inkml:trace contextRef="#ctx0" brushRef="#br0" timeOffset="331521.962">17595 15130 144,'-2'-1'6,"-3"-3"1,1 1 0,-1-3 2,1 2-3,-1 0-1,2 0 0,0-3 0,1 5-1,3-4-1,3 1-1,2 1 0,1-1 0,5 0 0,-1 3 0,1 0 0,0 2-1,0 0 1,0 3-1,-3-1 1,1 4-2,-2 0 0,-1 1 0,-2 3 0,-1 1-1,-2 0 0,-3 0-1,-1 2 0,-2-1 0,-2 0-1,-3-1 1,1-1-1,-3 0 1,0-1 0,1 0 1,-1-2 0,3-3 1,-1 2 0,2-4 0,1 1 0,1-1 0,0 0 0,3-2 0,0 2 0,0-1 1,0-1 1,0 2 0,0-2 1,2 0 0,0 0 1,0 0 0,2-2 1,0-1 0,3 1 0,1-1 2,4-1 0,-2 2 1,3 0 0,0 0 1,-1 2 0,1-1-1,1 1 1,0 1-1,-2-1-2,3 2 0,-1-2-1,0 1-1,0-1 0,2 0-2,-4 0-1,-2 0-3,2-1-7,-2-1-14,-3 0-38,-1-1-5,0-1-105,-3-1 171,1-3 0,-1 4 0</inkml:trace>
  <inkml:trace contextRef="#ctx0" brushRef="#br0" timeOffset="332027.9909">17943 15037 200,'2'-3'8,"-3"6"2,-1-2 1,1 5 0,0 0 1,0 4-2,3 1-2,0 2-2,0 0-3,1 2 0,-1-2-2,1 0 0,0-1 0,-1-4 0,-1 0 0,0-2 1,0-1 0,-1-3 0,1 1 0,-1-3 0,0 0 0,1 0 0,0 1 0,3-2-1,2 0 0,1 0 1,2-2 0,1-2 0,2 3 0,2 0 1,2 0-1,2 1 1,2 0-2,0 1-1,1 0-2,0 0-5,-2 0-5,-2 1-11,-5-1-23,1-1-18,-4 1-104,-5-5 168,-2 1 0,-1 0 0</inkml:trace>
  <inkml:trace contextRef="#ctx0" brushRef="#br0" timeOffset="332296.0062">18158 15058 194,'0'0'9,"0"2"1,0 0 2,-1 2 1,1 3-2,-1 2 0,1 0 0,-1 4-1,1-1-3,0 2-1,1 0-3,0 0-1,1-2-3,1 2-6,-1-3-8,1-2-17,2 0-29,-2-2-1,4 0-59,11-4 121,-1 0 0,1-6 0</inkml:trace>
  <inkml:trace contextRef="#ctx0" brushRef="#br0" timeOffset="332781.034">18356 15022 167,'0'0'4,"0"0"0,0 3 0,1-1 0,0 2-2,0-1 1,1 5-1,-1-3 0,1 3 0,-1-3 2,1 3 1,1-3 1,1 1 0,0-3 1,3-1 1,-2 0 0,3-2 1,-2 0-1,4 0-1,-4 0 0,3-2-1,-3 2 0,2-1-2,-3 2 0,0-1-1,-2 2 0,1 1-2,0 3 1,0-1-1,1 2 0,-3 1 0,1-1 0,-1 1 0,0 0-1,0 0 1,-2 0-1,0 0 1,0-2-1,-3 2-1,0-4-3,-2 3-2,-4-3-6,-1 2-10,-1-3-17,-3-1-19,2 1-105,-9-1 163,4-2 0,3 0 0</inkml:trace>
  <inkml:trace contextRef="#ctx0" brushRef="#br0" timeOffset="333057.0498">18445 14980 217,'9'-3'17,"2"0"1,6-2 0,0-1 2,3 1-6,1-1-5,0-1-3,1 3-5,-2 0-7,-4 1-9,0 2-18,-4 1-31,-1 0-1,-4 3-72,-4 1 137,-3 1 0,-1-3 0</inkml:trace>
  <inkml:trace contextRef="#ctx0" brushRef="#br0" timeOffset="333765.0903">18902 15040 178,'0'0'9,"0"0"0,0 0 0,0 0-1,0 0-2,2 0-3,0 0-2,1 1-2,1 2 1,0 3 0,0 1 0,0 2 1,2 0-1,-1 2 1,-1-4 0,2 2 1,-2-3 0,2 1 0,1-3 1,0 2 0,-1-5 2,3 2-1,0-5 2,1 0 0,0-1 1,2-3 0,0-1 0,1-2 0,2 0 0,2-3 0,2-4-1,3 0-1,4-4-1,5-2 0,5-3-2,5-1 0,5-2-1,6-1 0,2 2 0,5-2-1,1 4 1,-1 1-1,-3 2 1,-2 3 0,-9 4-1,-5-1 0,-8 7 0,-7-1-1,-9 5-4,-5 2-7,-2 3-25,-5 3-27,-2 2-1,0 1-80,-8-12 145,-1-2 0,-2-3 0</inkml:trace>
  <inkml:trace contextRef="#ctx0" brushRef="#br0" timeOffset="336864.2675">13006 16395 170,'3'0'12,"0"0"2,1 0 0,-1-1 1,2 0-4,1-2-3,1 0-2,4-2-1,-1 1-2,5-1 0,1 2-2,1 1 0,0 0-1,1 1 0,-2 2-1,-1 1 0,-5 0-1,2 1-1,-7 1 0,0 3-1,-2 1 0,-1 1-1,-4 1 0,-1 0 0,-2 0-1,0-3 1,-3 2-1,2-3 1,0 1 0,1-2 2,0 0 0,3-3 1,1 2 1,1-3 2,1 2 0,1 0 1,4 0 0,2 0 0,1-1-1,2 0 1,0-1-1,-4 1-1,4 2 1,-4-1-1,-1 5 0,0-1-1,0 2 2,-5 4-1,0 1 0,-6 1 1,0-1 0,-2 2 1,-1-3 0,-4 2 2,1-5 0,0 0 0,-3-4 1,0-1 0,-2-2 1,0-3 0,-1 2 0,0-2 0,0-2 0,0 2-1,3-3 1,2 1 0,0-1-1,3 1-1,3-1 0,0 0-1,0 1-1,2 0-2,0-2-2,2 3-3,0-1-5,0 2-6,2 0-8,0 0-20,0 0-18,0 0-75,12-7 137,3 3 0,-1-4 0</inkml:trace>
  <inkml:trace contextRef="#ctx0" brushRef="#br0" timeOffset="337212.2874">13516 16528 249,'0'-5'7,"1"6"2,0 1-1,0 0-1,0 0-1,0 1-8,-1-3-12,0 0-30,0 0-18,0 0-102,6 2 164,-2 0 0,1 1 0</inkml:trace>
  <inkml:trace contextRef="#ctx0" brushRef="#br0" timeOffset="340056.4501">14540 16283 217,'0'0'16,"0"0"0,-1-3-1,0 1 1,0 0-7,0 0-3,-1 4-4,3 3-1,-1 2-1,1 5-1,1 3 1,0 0-1,1 3 1,-1 0-2,0 3 0,0-4 0,-1 0-1,0-2 0,-1-6 0,0 1 0,0-3 0,0-4 0,0 0 1,0 0 0,0-3 1,0 0 0,2-1 1,0 0 0,3-1 0,-1 0 1,2-1 1,2 1 0,1-1-1,0 3 1,1-3-1,1 2 0,-1 0-1,1 0-2,0 0-4,-1 0-9,-1 0-20,1 1-23,-1-1-102,3-1 160,1 0 0,-4 0 0</inkml:trace>
  <inkml:trace contextRef="#ctx0" brushRef="#br0" timeOffset="340290.4635">14591 16366 143,'2'0'10,"3"-3"0,2 1 0,5-1-6,-1 0-11,3-2-14,3 1-13,-2-1-81,10-6 115,-3 2 0,-3 0 0</inkml:trace>
  <inkml:trace contextRef="#ctx0" brushRef="#br0" timeOffset="340471.4739">14560 16251 156,'4'-2'2,"2"-1"-3,4-2-8,5 1-13,1-1-10,6 0-62,23 0 94,-3-1 0,-5 3 0</inkml:trace>
  <inkml:trace contextRef="#ctx0" brushRef="#br0" timeOffset="340690.4864">14821 16329 190,'2'7'8,"1"2"0,3 4-1,-3 4 1,1 1-5,-1 3-1,-1 1-3,0 2-4,0 0-3,0 3-5,0-3-8,-1 2-9,0-1-15,2-4-58,3 1 103,1-3 0,-1-6 0</inkml:trace>
  <inkml:trace contextRef="#ctx0" brushRef="#br0" timeOffset="341059.5075">14898 16293 137,'6'-2'6,"0"2"1,2 2 0,2 0 1,-2-2-1,2 5-1,1 0 0,-1 2-1,-5-2 0,6 4-2,-6-4 1,-1 3 0,-1-2 0,-3 2-1,-3-3 0,-2 2-1,-4-2 0,-1 1-1,-1-1-1,-4 1-1,4-3-4,-1 2-5,2-1-9,1-1-16,3 0-11,0 0-58,9 0 104,3-3 0,-1 0 0</inkml:trace>
  <inkml:trace contextRef="#ctx0" brushRef="#br0" timeOffset="341642.5408">15251 16283 215,'0'0'8,"0"0"-1,0 0 1,0 0-1,-3 0-3,1 3-3,-1 2 0,-3 4-2,0 1 1,1 2-1,0 2 0,2 0 1,1-1-1,2 0 1,1 1-1,1-6 1,4 0-1,0 0 1,2-3 0,0-4 0,4 1 0,-3-4 1,2-2-1,-1-1 1,0-4 1,0 0-1,0-1 1,-2-1 0,-1 0-1,-3-3 1,-1 1-1,-2 3-1,-2-2-1,-1 4-2,-3 1-4,1 1-5,-4 3-7,3 3-11,-6 0-14,4 3-12,-1 4-30,-1 5 86,2 1 0</inkml:trace>
  <inkml:trace contextRef="#ctx0" brushRef="#br0" timeOffset="342012.562">15524 16266 204,'-5'0'4,"1"3"2,-5-1-1,2 3 1,-3 2-4,2 1 1,-1 3-1,0 2 0,2-1 0,1 2-1,1 3 1,3-2-1,0-1 1,3 1-1,1-1 1,3-4 0,2 0-1,2-5-2,4-1-2,1-2-5,4-4-6,2-3-9,2-2-6,1-5-6,3-1-2,-1-2-61,6-20 98,-5 4 0,-6-1 0</inkml:trace>
  <inkml:trace contextRef="#ctx0" brushRef="#br0" timeOffset="342429.5859">15683 16140 178,'0'0'11,"0"0"0,0 0 0,-1 3 1,1 2-6,0 3-4,0 3 0,1 5 0,2 2-1,-1 1 0,1 3 0,-1 2-1,0-2 0,0 0 0,0-1 0,-2-2 0,1-1-1,0-5-1,0-2 1,-1-1-2,0-4 0,1-2-1,-1 0 0,0-1 0,0-3 0,0 0 1,1-3 1,2-2 0,2-4 2,1 1 1,2-4 1,2 2 1,1-1 0,-1 1 1,4 3 1,-2 2-1,0 3 0,2 4 0,-2 3 0,0 2-2,-1 3-1,-1 4-4,0-2-5,-1 3-10,-1-1-13,-2 0-11,1-3-98,5 0 140,0-1 0,-2-4 0</inkml:trace>
  <inkml:trace contextRef="#ctx0" brushRef="#br0" timeOffset="342864.6107">16161 16277 154,'-1'-5'13,"-1"-1"2,1-1 0,0 2 0,1-2-2,0 2-1,0 0-4,-4 2-3,1 0-2,-3 5-3,-1 2 0,-4 1 0,3 3-1,-2 1 1,2 1-1,0 0 1,2-3-1,1 2 1,1-2 0,3 0 1,0-1 0,4-1 0,0-2 0,3 1 0,3 0 0,2 1 0,0-2 0,1 2-1,-1-2 0,-1 1 0,-3-1 0,2 1 0,-3 1 0,-2 1-1,-1-2 0,0 3-1,-2 0-2,-2 1-4,-1-2-7,-3 1-11,2-1-18,-3 2-12,1-3-45,0-3 101,3-2 0,-1-1 0</inkml:trace>
  <inkml:trace contextRef="#ctx0" brushRef="#br0" timeOffset="343182.6289">16156 16291 141,'0'6'11,"0"0"2,-1 3 2,-3 2 1,-1 3-3,-2 0-1,-1 1-1,-2 0-1,1 1-2,-2-1-2,1-1 0,1 0-2,-3-4-1,5 0-3,-1-2-5,2-3-11,2-1-14,1-2-23,1 0-5,2-2-49,10-14 107,0 0 0,0-3 0</inkml:trace>
  <inkml:trace contextRef="#ctx0" brushRef="#br0" timeOffset="343499.6471">16740 16283 191,'-2'0'12,"0"0"0,0-2 0,0 2-1,0 0-7,2 0-9,0 0-12,0 0-20,2-2-17,0 1-75,8-1 129,0 0 0,-1 0 0</inkml:trace>
  <inkml:trace contextRef="#ctx0" brushRef="#br0" timeOffset="343682.6575">16754 16390 188,'-3'-3'6,"1"3"-3,0 0-10,0 0-23,3 0-19,2 0-62,9-3 111,3-1 0,-2 0 0</inkml:trace>
  <inkml:trace contextRef="#ctx0" brushRef="#br0" timeOffset="344640.7123">17497 16116 167,'0'0'14,"0"0"0,0 0 2,0 0-1,0 0-3,0 0-3,0 0-2,0 0-3,0 3 0,1 1-2,-1 3 0,1 1-1,1 6 0,-2 1 0,1 2 0,0 2-1,0 1-1,0 1-3,1-1-3,0-1-9,1-2-13,0-1-21,0-3-8,0-3-47,5-4 105,2-1 0,-3-4 0</inkml:trace>
  <inkml:trace contextRef="#ctx0" brushRef="#br0" timeOffset="345075.7372">17658 16151 196,'0'0'5,"-2"2"1,0 0 0,-2 2 1,0 3-3,0 2-1,1 0-1,1 3 0,1 0 0,1 2-1,1-2-1,1 2 1,1-3 1,1-1 0,3-2 0,-1-2 0,2-1 1,1-2-1,5 0 2,-3-6-1,0 0-1,2-2 1,-2-1 0,0-2 0,-2-2-1,-2 0 1,-2-2-1,-1 0-1,-2-2 0,-4 0-1,-1-1-1,-1 3-3,-2-1-2,-1 3-7,-1 1-9,-3 4-13,2 2-13,-3 4-98,-3 11 146,2 0 0,0 0 0</inkml:trace>
  <inkml:trace contextRef="#ctx0" brushRef="#br0" timeOffset="345569.7655">17945 16133 140,'0'0'8,"-2"1"0,0 1 0,-3 3 0,-2 2-2,-1 1-2,1 2-1,0 1-2,1 3 0,2-1-1,0 2 0,3-2 0,2 1 1,4-1 0,0-2 2,1 0-1,2-4 2,2 0 0,1-4 1,0-1 1,2-2-1,-2 0 1,1-3 0,1-3 1,-2 1-1,0-3 0,-1 0 0,-2-3 0,-1 1-2,-1-2 0,-2 0-1,-4-2-1,0 1-2,-3 1 0,-4 1-3,0 1-1,-1 2-3,-2 2-6,-1 5-11,2-1-17,-3 4-16,3 2-68,-3 8 125,5 1 0,-3-1 0</inkml:trace>
  <inkml:trace contextRef="#ctx0" brushRef="#br0" timeOffset="346087.7951">18252 16158 144,'0'0'7,"-2"-1"0,0 1-1,-2 1 1,0-1-4,-1 2-3,0 0 0,-3 3 0,3 2-1,-2 1 0,1 1 0,1 4 0,0-1 1,3 0 0,1 0 1,1 0 1,2-3 1,2 0 1,1-1 0,3-3 2,0 0 0,2-2 1,1-1 0,2-4-1,0-1 1,-1 1 1,3-4 0,-2-1 0,-1 0 0,0-4 0,-3 2-2,-1-3 0,-2 0-1,-3-2-1,-3 2-3,-2-2-1,-4 2-2,0-1-3,-3 1-4,-1 3-6,-2 1-12,-1 2-16,-2 3-16,1 3-66,-9 6 125,4 2 0,4 0 0</inkml:trace>
  <inkml:trace contextRef="#ctx0" brushRef="#br0" timeOffset="346828.8375">18626 16136 113,'-4'2'6,"2"-2"1,1 2 0,-1 1 1,-1-1-2,4 3-2,-1 0 0,1 2-2,1-2 0,0 4 0,0-4 0,3 2 0,-3-1 1,1-2 1,0 0 1,1 2 2,-2-6 2,2 3 0,2-1 1,0-2 1,0-2 0,1-1 0,4-2-1,2-2 0,2-2-2,1 1 0,3-4 0,2-1-1,2-1-1,2-3 0,2 0-2,0-2 1,0 1-3,2-2 0,0 0 0,2 1-1,-3 0 0,0 3-2,-4 0 1,-1 5-1,-4 0 0,-2 2-1,-7 4-3,2 2-2,-6-1-3,-1 3-9,-3 1-20,1 0-25,-5 3 0,1-1-48,-6 1 112,0 0 0,-3-2 0</inkml:trace>
  <inkml:trace contextRef="#ctx0" brushRef="#br0" timeOffset="367400.0141">21961 6714 150,'0'0'8,"0"0"0,-2-1 0,0-1 0,0 0-4,0 0-1,-1 3-2,1 2-1,-1 3 0,1 2-1,-1 5 2,1-1 0,0 2-1,2 1 0,1-1 1,1 0-1,2-1 1,-2-4 0,4-1 1,-1-2 0,2-3 1,-2 0-1,3-3 1,-3-4-1,1-1 0,-3-3 0,2 0-1,-4-1 0,-2 0 0,1 1-1,-1 0 0,-2 3 0,2 1-1,0 0 0,0-2 0,0 5 0,1-1 0,0 1 0,1 1 0,1 0 1,0 0 0,3 1 0,-2 0 0,-1-1 0,2 2 0,0-2-1,0 3 1,-1-3 0,5 4 0,0-3 0,0 4-1,2-1 1,2 1 0,-2 1-1,2 1 1,-2 1 0,1 2-1,-1 0 1,0 1 0,-2 2-1,1 0 1,-1 1 0,-1 0 0,-1-1 0,0-1 1,1 2 0,-2-4-1,0-1 1,2-1 0,-1 1-1,3-1 1,-1-2 0,2 2-1,-2-1 0,4-1 1,-3-2-1,2 1 0,-3 0 0,2-3 0,-3 1 0,3 1 0,-4-1 0,3 1 0,-3-1 0,3 0 0,-4-1 0,3 1 1,-4 0-1,5 0 0,-4-2 1,4 1 0,-1-1-1,4 0 0,-2 0 1,4-1-1,1 1 0,0-1 0,2 0 0,0 0 0,-1 0 1,0-1-1,-1 0 1,0 0-1,-5 0 0,1-1 1,-3 1-1,0-2 0,-3 2-1,4-1 1,-4 1-1,0-1 1,0 4-1,0-2 1,-3 1-1,0-1 1,1 3 0,-2 0 0,0-2-1,1 4 2,-1-1-1,-1-2 0,0 1 1,0 3 0,-1-4 0,-1 1-1,0 0 1,-2-2 0,-3 1 0,-3 0-1,0-1 0,-2-1 1,-2-1-1,-2-1 0,-3 0 1,1 0-1,-4-1 0,-1-1 0,-2 1 0,0-2 0,1 0-1,-1 0 0,1-1 0,0 0-1,1-1-2,1 1-1,2-3-2,-1 0-2,2-1-2,-1-1-1,-2 0 0,1 1 1,-3-1 1,-3 1 1,-2-1 0,-2 3 2,-1 1 1,-1-1 0,1 2 1,-1 0-1,4 2 1,2-2 0,4 1 2,5 0 2,3 0 2,3-2 0,4 3 1,3-2 0,1 2 1,1-3-1,3 2 0,-1 1-1,3 1 0,-1-1 0,1 2 0,2 0 0,0 0 0,1 4 0,0-2 1,2 1 0,-3 2 0,3 0 0,3 2 0,-1 1 1,1-2-1,5 1 0,-2 1-1,0 1 1,2 0-1,1 1 0,-2 0-1,1 2 0,0-2 0,-1 1 0,2 1 0,0-1 0,0 1 0,1 1 0,-1 0-1,3 1 1,-2 0 0,2 0 0,0 0-1,-2 0 1,2 0 0,-2 0 0,0-2 1,0 0-1,-2-1 0,-1-2 1,2-2 0,-2 1 0,1-4-1,-2-1 1,1-1-2,-1-1-1,-1 0 0,1-3 0,-2 1-1,1 1 1,0-3-1,-2 1 1,-1 1 1,-1-2 0,0 1 1,1-2 0,1 1 0,1 0 0,1 1-1,1 1 1,-1 1 0,-3 0 0,1 2 1,-1 0 1,-4 0 1,-2 2 0,1-1 2,-3 2 0,0-2 1,-1 3 1,-1-1-1,-2 0 2,-3-1-2,0 0 0,-2 1-1,-2-3-1,-2 0-1,2-3-1,-3 2-2,0-1 1,2-1-1,-3 1-1,1-2 1,-2 2 0,-2-2 0,-4 1-1,0-2-1,-3 0 0,-2 1-1,-1-4-2,-1 3-2,-1-3-1,0 1-4,1-2-2,-1-1-5,2-1-4,1 0-2,-1 0-24,-20-7 49,7 0 0</inkml:trace>
  <inkml:trace contextRef="#ctx0" brushRef="#br0" timeOffset="367852.0399">21828 6818 50,'10'10'2,"3"3"0,0 0-1,0 0 0,0 2 0,3-2-1,-2 3 0,1 0 0,0-2 0,1 2 0,0-1 1,2 1-1,0-2 1,2 0 0,1 1 1,0-1 0,1-3 0,1-1 0,0 1 1,0-2-1,1-2 0,-1 0 0,2-1-1,-1 0 0,-1-3-1,1 2 1,-1-5 0,1 2-1,-4-2 0,1 0 0,1-2-1,-2 2-2,1-3-1,0 1-2,-1 0-1,0-1-1,0-1 0,-2 1 0,-1-2 2,-3 2 1,-3-2 3</inkml:trace>
  <inkml:trace contextRef="#ctx0" brushRef="#br0" timeOffset="368190.0593">22626 7092 55,'-6'6'2,"0"-4"0,-4 4-1,1-3 0,-2 1 0,1-2 0,-2 3-2,-1-5 1,-2 2-2,0-2 0,-1 0-1,0-2 0,-1 2 0,1-5 1,-2 2 1,3-1 3,-1-1 1,0 0 0,0-1 2,1 0 0,-3-2-1,0 0 0,0-2-1,-1 0-3,-1 0 0,2-2-1,-1 1 0,2 0-1,-1-2 1,2 1-1,0-2-1,-1 0-2,4-1 0,0 1 0,1-3 0,0 2-1,3-2 1,-1 3 0,3-1 1</inkml:trace>
  <inkml:trace contextRef="#ctx0" brushRef="#br0" timeOffset="368872.0983">22144 6972 55,'19'12'2,"3"0"1,1 1-1,0-2 0,0-3-1,1 3 0,0-3 0,0-2 0,-2 1 0,1-2 1,0 0-1,-1-1 1,0-1 0,1-2-1,-1 1 1,-1-1-1,0-1 0,-3 0-1,-3 0 0,-1 0 1,-4 0-1,-3 0 0,-1 0 1,-2 0-1,-2 0 1,0 1 1,-1-1-1,1 0 1,0 0 0,0 0 0,0 1 0,-4-1 0,0 1-1,-3 1 1,-2 0-1,-2 0 1,-1 0 0,-5 1-1,-1-2 1,-4 1 0,-2-2 0,-2 0-1,-2-2 0,-2 1-1,1-3 1,-2 1-1,3-2-1,-2-1 1,2-1 0,3-2-1,0 1 0,0-3-2,2 1-1,2-1-2,-1 1-1,0-2-1,2-1-1,-2 2-1,2-1 0,-1-1 0,0 3 1,2 1 3,0-1 1,2 1 1</inkml:trace>
  <inkml:trace contextRef="#ctx0" brushRef="#br0" timeOffset="369224.1184">21991 6903 52,'17'12'1,"1"2"1,1 2-1,2 1 0,0-1 0,-1 1 1,2-1 0,-1 1-1,-1-3 0,2 1 1,-2-3 0,1 0-1,-1-4 1,1 1 0,0-4 1,1 0 0,0-1 1,2-1-1,-2-1 1,4 1 0,0-3-1,2 2-1,-1 0-1,0-2-2,-1 1-12,-5 1-22,0-1-16,1-2 51,-5-1 0</inkml:trace>
  <inkml:trace contextRef="#ctx0" brushRef="#br0" timeOffset="406354.2421">22696 6978 129,'-1'3'2,"1"-2"0,0 4 1,-1 2 0,1 2-1,-1 1 0,0 1 0,1 0-1,0 1 1,0-3-1,0 0 1,1-3 1,-1 0 1,0-4 1,1 1 0,-1-3 1,1-2 0,1 1 1,1-4-1,1 2-2,0-5 1,-2 2-2,2-2-1,-2 4 0,0-2 0,-1 4-2,-1 2 1,-1 2-1,-1 1 1,0 2-1,-1 4 0,1-4 1,-1 3 0,1-3 0,0 0 1,1-3 1,0 1 0,1-3 0,0 0 0,0 0 0,0-3 0,1 1-2,0-3 0,0 1-3,0-3-6,-1 3-5,1-2-10,-1 5-17,0-1-12,0 2-48,0 7 100,0 1 0,1 1 0</inkml:trace>
  <inkml:trace contextRef="#ctx0" brushRef="#br0" timeOffset="421184.0904">24784 3916 102,'-3'-2'3,"1"1"1,0 0-1,0-2 2,0 3-3,1 3-1,-1-1 2,1 2 0,0 2 2,1 3 1,2-4 2,3 3 0,3-2 0,4 0 0,1-2 0,6 1 0,-1-5-2,6 3 0,4-6-1,2 3 0,4-3 0,4 0 2,1-1-1,0 0 1,1 0-1,0-2 0,-3 2 1,-2 0-1,-2 2-1,-5-1 0,-3 1-2,-2 1 1,-5 0-2,-1 0 0,-4 0-1,-2 1 0,-2 0 0,-3 0 0,-2 0 0,1-3-1,1 3 1,-4 0-1,1 0 0,2 0 0,-1-3 0,1 3 0,3-2 0,-1 0 0,2 1 0,0-3 0,0 2 1,-1 0-1,-2-1 1,0 0 0,-2 1-1,2 0-2,-4 2-2,0 0-7,-2 0-17,0 0-30,1 0 0,1 0-68,9-7 126,0 2 0,0 0 0</inkml:trace>
  <inkml:trace contextRef="#ctx0" brushRef="#br0" timeOffset="422058.1403">26112 3808 56,'-2'1'2,"0"0"0,-2 3-1,-3 2 1,-3-1-1,3 2-1,-4 4-1,3 1 1,-2 0-1,3 4 1,-1 1-1,3 1 1,-1 2 0,2 2 0,0 2 1,1 1-1,1 1 1,0 3 1,0 2 0,2 1 0,0 0 3,2 1-2,1 2 1,2-1 2,2 1 0,3-3-1,2 0 2,3-1-1,2-1 1,4-2 1,3-2 0,5-3 2,3-1 0,5-4 0,5-1 0,2-2 0,4-3 0,2-1-1,1-1 0,-1-3-2,3 0-2,-3-3 0,-1 0-1,0-1-1,0-1-1,-2-1 1,0 0-2,-5 0 0,-1 1 0,-3 0 0,-4-2-2,-3 1-3,-5 1-16,-3 0-25,-3-2-8,-5 3-69,-2-3 122,-4-3 0,-5 3 0</inkml:trace>
  <inkml:trace contextRef="#ctx0" brushRef="#br0" timeOffset="422389.1593">27075 4526 133,'5'3'6,"2"1"2,3 1 0,0 3 1,1 1-1,0 1-1,0 2 0,-2 3-2,0 1 2,-3 4-1,-4 2 0,-1 2-9,-3 0-21,-3 1-24,-3 0-1,-2-2-37,-20-2 86,3-4 0</inkml:trace>
  <inkml:trace contextRef="#ctx0" brushRef="#br0" timeOffset="423126.2014">27632 4697 104,'-1'-4'8,"0"-1"0,-1-2-1,1 3 0,-2-3-3,0-2-2,0-3-1,0 0-1,-2-2 0,0-2 1,2 1 0,-1-4 1,-1 2 0,1 2-1,0-1-1,1 5 1,1 4-1,-3 3-1,3 1 0,-1 6-1,1 1 0,1 5 1,1 1 1,2 5 0,1-4 0,2-1 1,3-1 0,-1-3 1,3-2 0,1-3 1,1-3 0,3-3 1,-1-3 0,2-3 0,-1-2 0,1-2 0,-3-2 0,0 1-1,-1-2 1,-3 0 0,-2 1-1,1 4 0,-4 1-2,-2 4 1,1 2-1,-2 3 1,1 3-1,0 2 0,0 3-1,1 5 2,0 3 0,0 0 0,3 3 0,-1 0-1,0 1 1,-1 0-2,2 0-2,0 0-4,0-3-11,-1 1-20,2-3-13,-2 2-52,6 1 102,-3 0 0,0-3 0</inkml:trace>
  <inkml:trace contextRef="#ctx0" brushRef="#br0" timeOffset="423332.2132">28001 4492 172,'4'3'7,"-3"2"-1,2 4 1,-1-1-3,0 3-12,-1-1-17,0 2-22,1 0-69,3 3 116,2-1 0,0-4 0</inkml:trace>
  <inkml:trace contextRef="#ctx0" brushRef="#br0" timeOffset="423914.2465">28211 4485 133,'2'0'4,"2"2"0,0-1-1,2 3 1,-2-1-2,3 3-1,-2 0 1,3 3-1,-3-1-1,-1 0 1,0 1 1,0-2-1,-2 0 1,0-3 1,0 2 1,-2-4-1,1 1-1,-1-3 1,-1-3 0,0-2-1,0-2 0,1-3-1,1-4-1,3 1 1,-1-1 0,3-1 2,1 4 0,1 0 0,4 1 1,-1 4 0,1 3 1,3 1-1,-1 4-1,1 0-1,-2 3-1,1 1-5,-1 0-10,-1 2-14,-3-3-22,-2 2-71,0 2 121,-1-2 0,-4-3 0</inkml:trace>
  <inkml:trace contextRef="#ctx0" brushRef="#br0" timeOffset="424096.2569">28598 4430 185,'-1'11'4,"2"-6"0,2 3-1,0 4-9,-1-3-17,0 3-24,2-2-73,6 0 120,-3-3 0,2-1 0</inkml:trace>
  <inkml:trace contextRef="#ctx0" brushRef="#br0" timeOffset="424872.3013">28811 4448 177,'5'0'8,"-5"0"0,2-2 1,0 1-1,0-1 0,3 1-3,-1 0-3,1 2 0,-1 0-1,1 4-1,0 0 0,2 3 0,-3 1 0,0 1 0,-1 2 0,-1-2-1,-1-1-1,0 1 1,-2-3-1,0-1-1,0-2-2,-1-1 0,-1-1 0,1-4-2,0-3-1,-1-1 1,3-3-1,0-2 1,3 1 1,-1-2 0,3 2 1,2-1 1,0 2 2,3 1 1,0 4 2,1 3 0,1 1 0,-1 4 1,2 2 1,-3 2 1,0 3-1,-1 2-1,-2-1 1,-1 0 0,-3-2 0,0-1-1,-2-1 0,0-4-1,-1-3 0,0 1-1,-1-6-1,1-2-2,0-2 0,0-2 0,3-1 0,0 0 1,2-2 2,-2 4 0,3-1 1,-1 3 0,0 2 2,0 2-2,3 1 1,-4 4-1,2 2-8,0 3-17,0 2-20,0 0-50,7 1 94,-1-1 0,-2-3 0</inkml:trace>
  <inkml:trace contextRef="#ctx0" brushRef="#br0" timeOffset="425583.342">29162 4417 108,'3'6'5,"0"3"1,1 5 0,-1-2-1,1 1-1,1-1-2,2 1 0,-3-4 1,2 0 0,0-3 0,1-2 1,0-2 0,1-2 0,-2-1-1,3-3 1,-4-1-1,2-4-1,-3-1-1,1 0-1,-1 0 0,-1 0-1,1 2 0,0 1-1,-2 4-1,0 0 2,2 2-1,-1 4 0,0-2 1,1 5 0,-2 2 1,2 2 1,-1-1-1,1 4 1,-1-6-1,0 1-1,-1-1 1,-1-3-4,0-1-1,2-1 0,-1-2-1,1-2-1,2-2-1,-2-5 2,2 1 0,-1-6 3,1 5 2,-1-3 0,2 1 2,0 3 1,4 0 1,-2 2 0,2 3-1,2 3 0,0 0-1,-3 2-1,3 3-3,-6 1-3,2-1-1,-3 0-1,3 1 1,-4-1 0,0-3 0,-2 1 2,2-4 4,-2-1 3,1-3 3,3-4 2,0 0 0,-2-1 1,1 2-1,0-2 0,0 5-1,1 0 0,-1 3-1,-1-3-2,1 8-1,-1-1-7,-1 3-11,1 2-22,1 0-38,-4 3 76,1-1 0</inkml:trace>
  <inkml:trace contextRef="#ctx0" brushRef="#br0" timeOffset="426693.4055">29024 4033 113,'-14'-8'8,"-6"-4"2,-3 1-1,-6 0 1,-5-1-3,-3 0-3,-3 3-1,-1 1 0,-1 3-2,0 1 0,0 1-1,0 3 1,-1 1-1,2 2 1,-1 3 0,-1-1 1,1 2-2,-1 3 1,-1 0 0,1 1 0,-4 2-1,1 1 0,-2 2 0,2 0 0,0 5-1,1-1 1,1 1 0,2 2-1,2 2 1,2 1-1,1 1 0,0 1 0,1 1 0,2 0 0,0 0 0,1 0 1,0 0-1,2 2 0,0-2 0,0 3 1,3-3-1,1 2 0,2-2 1,2 3 0,4-1 0,3 3 1,3-1 0,5 2 1,1 1 0,5 0 2,4 1-1,4-2 0,3 0-1,6-4 2,4 0-1,5-4-1,5-1 0,3-2 0,5-1-2,2-1 2,4-5-1,1 1 0,3-2 0,0-2 0,1-1 0,3-2 0,3 1-1,2-3 1,4-1-1,5 1 0,2-3-1,3-1 0,2 0 0,3-1 0,0-1 1,2-1-1,-1 0 0,0-1 1,0-1 1,1-1 0,-2 0 0,0-2 1,-2 0 0,-1-1 1,2-2-1,-2-1 1,2 0 0,-1-3-1,-2 0 0,0-4-1,-4 1 0,-3-3-2,-4-1 1,-6 0-1,-4-3 0,-5-1 0,-4-1 1,-5-2 0,-2-3 1,-5 0 1,-6-2 0,-4-1 1,-3-4 0,-5 0 1,-4-2-1,-5-3 0,-1 0 1,-3-1-2,-2-2 1,-3 1 0,-4-2-1,-3-1 0,-4 2 0,-1-3-1,-5 2 0,-3-2 1,-4-1-1,-4 1 1,-6-1-1,-6 2 1,-9 1-1,-11 4-3,-15 2-6,-15 7-24,-17 7-24,-23 11-1,-25 14-56,-241 64 113,15 5 0,9 5 0</inkml:trace>
  <inkml:trace contextRef="#ctx0" brushRef="#br0" timeOffset="444202.4069">24576 3909 99,'0'0'-1,"0"0"2,0 1 0,0 2 2,0 0-1,-1 2 1,-2 1 1,2-2 0,-4 4 0,-2 1 1,-1 0-1,-2 1 0,-1-2 2,-1 1 1,1-2-1,-1-2 2,0-2-1,-2-2 0,2-1-1,-4-1 0,1-6-2,-3 0-1,0-3-1,1-2 0,0-2-1,0-3-1,1-2 2,1-2-2,1-1 0,0-2 0,1 0 1,1 0-1,-1-3 0,-2 1 1,3-2-1,-2 3 0,2 0 1,-1-1-1,1 1 1,1 1-3,-2 2 2,2-2-2,-2 0 0,3 2 0,0-2 0,-1 4 0,3-2-1,1 2 1,2 2 0,3 1 0,1 1-1,2 1 1,2 2 0,2-1-1,1 2 1,0 0 0,4 0-1,-1 2 1,3-2 0,2 0 1,1-1 0,3 1-1,3-2 1,1-1 1,2 1-1,3 0 1,1 0 0,3 1-1,0 1 2,2 1-1,0 1-1,3-1 1,3 2 0,0 0 1,0-2-1,3 1 1,-2-2-1,1 3 1,1-3-1,-1 2 1,-1 1-1,1 1-1,0 0 1,0 2 0,0 1-1,0 0 1,-1 2 0,2 0 0,-2 1 0,-2 2 0,0 0-1,-1 1 0,-2 0 1,0 2 0,-2 0 0,-3 2-2,-1 1 2,-4 2 0,0 0-1,-4 3 1,-1 2 0,0 0 0,0 3 0,1-2 0,1 4 0,1-1 1,-2 2-1,2 2 1,0 3-1,-1-1 0,-1 5 1,-1-1 0,-3 5-1,-1 2 0,-3 1-1,-2 2 0,-2 4 1,-4-1 1,-3 1 1,-2 1 2,-4-3 0,-4 0 2,-4-4 0,-6-3 0,-7 0-5,-9-4-12,-9-1-29,-13 0-5,-13 3-43,-100 29 88,4-5 0,6-3 0</inkml:trace>
  <inkml:trace contextRef="#ctx0" brushRef="#br0" timeOffset="466046.6563">24594 10708 95,'0'0'9,"0"0"1,0 0 1,0 0 0,2-2-2,1 0 0,3 1-1,-2-1-2,5 0 0,-1 2-2,-1 2 0,2-2 0,-1 2-2,0 1 0,-3 1-1,3 1 0,-4 3 1,1 1-1,-4 1 1,0 0-1,-1 0 0,-2-1 1,0-1-1,-1-1-1,0-1 0,0-1 1,1 0-1,1-4 0,0 3 0,2-3-1,2 2 1,0-1 0,3 2 0,1-2 0,3 3 0,-4-2 0,4 2 0,-3-1 0,1 2 0,-2-2 1,0 4-1,-3-3 2,-1 4-1,-3-1 1,-3 1 1,-2 0-1,-5 2 1,2-2-1,-3 1 1,-2-4-1,2 0 0,-1-2-2,0 0-5,1 0-9,0-4-18,3 0-20,2 0-70,-1-5 122,2 2 0,4-3 0</inkml:trace>
  <inkml:trace contextRef="#ctx0" brushRef="#br0" timeOffset="466480.6812">24796 10717 127,'6'1'3,"0"0"0,4 2-1,0 0 1,0 2-1,-1 0 0,2 3-1,-4 1 0,0 0 0,-1 1 0,-1 3 1,-5-4-1,0 3 2,-1-4 1,-2 1 5,-1-2 2,2-2 0,-2-2 2,1 3-1,1-6 1,2 0 0,-1-4-2,2-5-4,1-2-3,2-3-2,1-2-4,3-2-7,-2 2-14,3-3-20,3 1-14,2 3-71,19 1 128,-1 2 0,-3 7 0</inkml:trace>
  <inkml:trace contextRef="#ctx0" brushRef="#br0" timeOffset="466927.7067">25188 10686 106,'-9'0'7,"-1"3"1,-4 1 1,-2 2-1,1 2-1,-2 2-2,1 1-1,2 2-2,2 1 0,1 0-1,4 0 1,4-1 0,1-4 0,5 1 1,0-3 1,5 0 1,1-5 0,4 0 0,0-5-1,-1-3 0,3-2-1,-1-3 0,-1-4 0,1-1-1,-2-2-1,-1-3 1,-3-2-1,-2-2 1,-1 0 1,-2 1 2,-2 1 0,0 2 1,-2 4-2,0 4 0,0 4 0,0 5-1,-1 4 0,0 4-3,0 5-1,0 2-2,-1 8-4,1-1-11,0 4-18,0 1-18,1 1-76,5 10 130,1-2 0,-1-8 0</inkml:trace>
  <inkml:trace contextRef="#ctx0" brushRef="#br0" timeOffset="467714.7518">25490 10505 125,'0'0'5,"2"7"2,0 0-1,1 7 1,0 4-2,0 1-1,-3 8-1,0 2-1,0 5-1,-2 1 0,-2 2 0,0 2 0,1-3-1,0 0 1,1-1 1,2-2-1,2-1 1,2-3-1,2-2 1,3-5 1,3-4 0,2-2-2,4-6 1,1-3 0,3-6 1,0-1-1,0-5 0,-1-2 0,-2-3-2,-5-3-1,-2-2 0,-9 0-1,-2 0-1,-4 1 1,-6 0-1,0 4-1,-4 2 3,-1 3-1,0 2 0,2 3 0,0 0 0,4 1 0,0-1-1,6 2 1,3-4 0,7 1 1,3-4 0,2-3 1,5 0 0,-1-5 0,0-2 1,-1-3-1,-2-3 1,-4-3-1,1 0 0,-5-5 0,-2-1 0,-1 1 1,-3-2-1,-1 0 1,-1 1 1,-1 4 1,0 1 1,1 4 1,-2 3-1,2 4 0,-1 5 0,1 2-1,0 2-1,0 5 0,0 4-1,1 4 0,-1 4-1,0 5 2,1 3-1,0 3 1,2 3-1,-1 1 1,2 0-1,0 1 0,0-3 0,1 0 0,3-4-2,-2-1-6,2-4-7,-2-5-15,4-1-21,0-4-61,10-8 111,-1-1 0,1-2 0</inkml:trace>
  <inkml:trace contextRef="#ctx0" brushRef="#br0" timeOffset="468038.7703">25861 10776 84,'-1'6'3,"-1"2"0,1 2 1,1 0 4,0-1 1,2-1 3,1-1 2,3-4 1,0-1 2,5-1 1,-2-5-1,2 0-2,0-4-3,-1-2-2,-1-1-1,-1-2-3,-1 1 0,-3 1-3,-2-1-1,-1 4-2,-3-3-2,0 5-5,-3 1-6,-1 2-8,-4 0-13,2 6-20,0 0-3,-1 4-22,-1 8 79,0-4 0</inkml:trace>
  <inkml:trace contextRef="#ctx0" brushRef="#br0" timeOffset="468420.7921">26046 10674 106,'-2'3'5,"0"0"-1,-2 3 1,-1 4 1,-2 2-2,2 0 0,0 5 0,3-2-1,2 0 1,0 0 1,4-3 0,2 1 1,3-5 1,3-1 1,1-3 2,2-3-1,2-4 1,0 1-1,1-5 1,-1-1 0,-1-2-2,-4-1 0,-3-1-3,-1 0-2,-4-1-4,-2 5-7,-4-3-10,-3 3-12,-3 3-16,2 0-11,-4 2-41,-1 7 98,3 0 0,3 1 0</inkml:trace>
  <inkml:trace contextRef="#ctx0" brushRef="#br0" timeOffset="468738.8103">26329 10653 129,'3'2'4,"3"0"1,-2 1-1,3 4 1,-2 0-2,1 3-1,-4-1 2,3 3 2,-4-4 3,-1-1 3,-1 0 1,0-4 2,0 0 0,-2-1 0,2-2-1,0-5-3,0-3-2,1-1-4,3-5-2,3-2-1,1-2-2,0 0-8,1 0-11,1 0-20,0 1-20,-2 6-101,-6 8 160,-1 3 0,-2 5 0</inkml:trace>
  <inkml:trace contextRef="#ctx0" brushRef="#br0" timeOffset="469456.8514">24674 11238 95,'0'0'9,"0"0"0,0 0 2,0 0 0,1-1-4,3 1-2,1-1-2,4 1 1,4-1-1,3 0 0,4 0 0,5 1-1,2-1 1,7 0 0,2 1-1,6-1 2,5 0-1,4-2 0,3-1 1,5-1 1,1-1 0,3-2 0,1-2 2,1 0-1,1 0 1,0-1-1,0 0 0,1-1 0,1 1-2,-4 0 0,0 1-1,-5 0-1,-3 0 0,-5 1-1,-5 0 0,-6 2-1,-3 1 1,-3 0 0,-7 3 0,0-2-1,-5 2 1,-4 1-1,-3 1-1,-6 0-7,-1 1-15,-4 0-29,-1 0-5,-4 1-63,-4 5 120,-1-1 0,-2 2 0</inkml:trace>
  <inkml:trace contextRef="#ctx0" brushRef="#br0" timeOffset="473112.0605">24657 14030 167,'-1'-5'10,"1"1"1,-1-2 1,0 2-2,0 1-3,1 1-2,0 0-2,0 2-2,0 3 0,2 3-2,0 4-1,1 5 2,2 5 0,-1 1 0,1 5 0,0-1 0,-2 2 1,-1-1 1,1-4 1,-2-3 1,1-4 0,-2-4 2,2-2 0,-1-3 1,2-2 0,1-1 0,-1 0-1,3-1 0,0 0-2,3-1-1,1-1 0,1 2-2,0-2-2,3 0-4,-3-2-8,2 2-17,1 0-25,0 2-6,-2-2-68,5-7 129,-4 2 0,-3-2 0</inkml:trace>
  <inkml:trace contextRef="#ctx0" brushRef="#br0" timeOffset="473344.0737">24925 14178 190,'-2'4'7,"0"0"0,0 3 0,2 4 0,-1 1-1,3 1-1,0 1-4,1 1-7,1 2-12,-1-6-18,3 0-16,-2-1-66,8-9 118,-1-2 0,0-2 0</inkml:trace>
  <inkml:trace contextRef="#ctx0" brushRef="#br0" timeOffset="473542.0851">24928 14023 162,'-9'-9'-9,"13"11"-12,2 3-16,3-1-58,11 1 95,1-2 0,-1 2 0</inkml:trace>
  <inkml:trace contextRef="#ctx0" brushRef="#br0" timeOffset="474152.12">25107 14089 156,'2'11'5,"1"7"0,0 4 1,0 4 0,0 3-3,1 2-1,-1 0 0,0-2 0,1-3-1,-1-5 0,-1-4 1,1-5-1,2-3 1,0-5 0,-1-3-1,1-5 0,1-2-2,-1-3 0,-3-5-1,-1 0 0,-3-3-1,-1 1 1,-4 0 1,0 1 0,-3 3-1,3 2 1,-1 2 0,2 2 1,2 3-1,2 1 1,2 0-1,5 1 0,4 1 0,1-4 0,5 1 1,0-3-1,1-2 0,-1-2 1,1-4 0,-3-1 1,1-4 1,-3-1 1,-2-2 1,-1 1 1,-2 0 0,-4 2 0,0 5-2,-2 1 0,0 5 0,-1 1-1,1 4 0,-1 4-1,1 4 0,0 5-1,0 3 2,0 6 0,0 3-1,0 2 1,0 2 0,0 0 0,1 2-1,1-3 0,1-3 0,0-2-5,0-5-9,0-4-16,1-3-23,0-2-78,1-11 130,-1-2 0,0-1 0</inkml:trace>
  <inkml:trace contextRef="#ctx0" brushRef="#br0" timeOffset="474859.1604">26757 13800 80,'-6'3'4,"0"2"0,1 0 1,1 3 1,0 3 0,3-1-2,1 2 1,3 2 0,2-2 0,1 3 0,2-2 0,2 0-1,-2 0 1,1-1 0,-3 0 1,1 0 0,-3 0 1,-2-1 0,-3 0 1,-4 1 0,-2-2 0,-2 0-1,-2-2-1,-1-2-1,0 1-2,0-3-4,2-3-11,0-1-19,4 0-19,2-3-75,9-11 125,0-1 0,5 0 0</inkml:trace>
  <inkml:trace contextRef="#ctx0" brushRef="#br0" timeOffset="475100.1742">26859 13738 190,'-3'0'6,"1"1"1,0 1 2,2 4-1,2 2 0,2 3-1,3 2 0,0 5-2,5 1-1,-3 2-2,2 0-1,-1 1-3,-1-2-9,-3 1-18,2-1-24,-1-1-3,-3-2-47,-2 1 103,-2-4 0,-2-5 0</inkml:trace>
  <inkml:trace contextRef="#ctx0" brushRef="#br0" timeOffset="475279.1844">26817 13912 145,'11'0'1,"3"0"-3,4 0-7,4 0-9,0-1-8,3-1-5,2-2-29,16-4 60,-5-1 0</inkml:trace>
  <inkml:trace contextRef="#ctx0" brushRef="#br0" timeOffset="475872.2183">27133 13827 148,'-5'2'6,"-3"1"0,-1 1 1,0 2 0,-3 3-1,1 3-3,1 0 0,0 2-1,4 1 0,1-1-1,3 1 0,3-2 0,2-1 0,2-2 0,4-1 0,0-3 1,3-2-1,0-4 1,0 0 0,-1-5-1,1-2 0,-1-2 1,-2-2-2,1-1 1,-2-2 0,-1 0 1,-2-1 0,-1 3 0,-1 2 0,-1 0-1,0 3 0,-2 2-1,0 3 1,1 2-1,-1 2-1,0 5 0,0 1 2,1 4-1,0-2 0,1 5 1,1-3 0,1 1 0,-1-5 0,5 2 0,0-3 1,1-1-1,1-4 1,3-1 0,-1-5-1,0-1 0,0-5 0,-2-1-1,0-2 1,-2-2-1,-2 0 1,-2-1-1,-1 0 1,0 1-2,-2 5 1,-2-2-1,1 6 1,-2 1 1,2 5-1,-1 2 0,1 4 0,1 4 1,2 0 0,0 2-3,1-1-9,1-1-17,3 1-25,2-3 0,1-2-38,4-6 91,0-4 0</inkml:trace>
  <inkml:trace contextRef="#ctx0" brushRef="#br0" timeOffset="476051.2286">27371 13689 145,'0'0'-21,"0"0"-17,0 0-48,7 12 86,-1-2 0,1 1 0</inkml:trace>
  <inkml:trace contextRef="#ctx0" brushRef="#br0" timeOffset="476398.2484">27434 13889 101,'2'0'18,"0"1"2,2 0 1,-2 0-1,0-1 0,0 1-4,1-3-2,-3-1-4,0-2-5,0-5-2,1 0 1,1-2 0,0 0 1,4-2-1,0 1 0,1 1 0,3 1 0,1 1 0,0 3-2,2 2 1,-3 3-2,0 4 0,0 3 0,-1 2-2,-2 5-5,0 2-11,0-1-18,-2 1-23,1 0-2,-1-1-52,3-3 112,1-3 0,-3-3 0</inkml:trace>
  <inkml:trace contextRef="#ctx0" brushRef="#br0" timeOffset="476659.2634">27757 13687 153,'7'-12'5,"-7"12"2,-3 1 0,-1 0 1,-2 4 1,-1 2-3,-4 1 0,2 3 0,-3 3-1,3 1 0,0 2 0,1-1-1,2 3 0,3-3-1,2 2-1,4 0-4,3-3-8,3 0-11,3-3-12,2-1-16,3-3-71,22-10 120,-3-1 0,-1-2 0</inkml:trace>
  <inkml:trace contextRef="#ctx0" brushRef="#br0" timeOffset="477750.3258">27982 13712 143,'-2'1'7,"-3"2"2,-3 2 0,-2 4 0,0 0-1,-5 2-2,3 3-1,-1 1 0,1-1-2,3 1-1,1-1 0,4 0 0,3-2-2,1-2 0,3-2 0,5-3 0,1-1-1,0-6 0,3 0 1,-1-3-1,-1-3 1,1-2 0,-3-1 1,0 1-1,-3 1 0,0-1-1,-1 3 1,-2 3-1,-1 1 0,1 2 1,-1 4-1,1-1 0,0 3 2,1 0-1,3 4 1,-3-4-1,4 2 1,-3-4 0,3-1-1,-2-2 1,1-2-1,0-3 1,3-1-1,-1-3 0,1-3 0,3 2 0,1-4 0,2 0 0,0 2 1,3 0-1,-1 2 1,2 0-1,0 4 0,-1 0 1,0 4 0,-1 4-1,-1 4 1,-1 0-1,-1 4 1,-2 2 0,-1 0-1,-4 2 1,-1-1 0,-3 1 0,-3-2 0,-1-2 0,-4-2 1,-1-1-1,-3-3 0,1-2-1,-1-1-1,1-5 0,-1-2-1,3-2 0,3-3-2,2-1-1,2-1 0,3 0 0,2 0 0,3 0 1,-1 2-1,1 0 2,0 5 1,1-1 1,0 6 2,-3-1 1,2 4 0,-1 1 2,-2-1 0,3 1 1,1-1-1,-1-2 0,-1 0 0,5-2 0,-7 0-2,3-4 0,-2-1 0,0 2-1,-1-2 0,-2-2 0,-1 2-2,-1 3-1,0-2 0,-1 4 0,0-1 0,-2 6-1,0 1 0,0 3 2,-1 1 0,1 4 0,0 0 1,1 0 0,1 0 0,0-4 1,2 1 0,0-3 1,2-2-1,2-1 1,2-3-1,0-4 1,5-3 0,-3 0-1,3-3 1,0 1 0,3 0-1,-1 1 1,0-2 0,-1 5 0,0 0 0,-3 3 0,1 2 0,-3 4 0,-1 2 0,-4 3 0,-1 6-1,-3 2-4,-2 1-12,-3 7-36,-4 0-2,-4 4-67,-35 13 120,1-3 0,-6-9 0</inkml:trace>
  <inkml:trace contextRef="#ctx0" brushRef="#br0" timeOffset="479007.3977">25058 13709 69,'-11'-5'3,"-7"0"-1,-4-2 2,-6-1 1,-2-1 0,-3 1 1,-3-1-1,-1 1 0,0 2-1,1 1-1,-1 2-1,-1 3 0,-2 1-1,1 3 0,-2 1-1,-2 4 1,-1 1 0,-1 2 0,0 4 0,0 0 1,3 5 0,-1 0 0,3 4 2,3 2-1,2 4 0,3 0 1,3 4-3,2 6 1,2 2-1,4 3 0,3 6-1,2 0-1,6 3 1,4-1-1,4 0 2,6-1 1,5-5 0,6-4 0,4-2 1,6-5 1,4-1-1,5-6 0,6-1 0,6-3 0,6-3-1,4-2 0,9-4-1,3-5 1,3-5-1,5-7 0,1-4 0,2-6 0,-2-7 0,1-3 1,-2-6-2,-1-3 1,-5-4 0,-3-4 2,-2-2-1,-8-5 2,-5-5 1,-6-4 1,-8-7 1,-7 0-1,-5-3 0,-10-1 0,-4 2-2,-11 1-3,-5 5-6,-9 4-8,-5 9-15,-5 8-25,-7 11-2,-2 8-27,-34 23 82,6 5 0</inkml:trace>
  <inkml:trace contextRef="#ctx0" brushRef="#br0" timeOffset="480088.4595">27042 13348 97,'-46'4'15,"-3"-1"-2,0 2-1,2 1-2,1 0-2,3 4-2,1-1-1,4 4-1,4 4-2,2 3 0,2 3 0,2 4-1,-1 4 1,1 1 0,-1 3-1,2 2 0,-1-1 0,1 1-1,3 0 1,1 0 0,2-2-1,5 2 1,1-2 0,7 0-1,3 0-1,4 1 1,5-1 0,3 1 0,5 0 0,4 1 0,4 1 0,3-1 1,4-1 1,4 0-1,5-1-1,4-3 1,4-2 0,4-3 0,5-1 0,3-4 0,7-3 0,4-3-1,4-3 0,3-2-1,2-4 0,1-3 0,1-2-1,-1-2-1,0-3 1,2-1-1,-1-1 1,0-4 1,1 1-1,1-4 1,0 0 1,-1-2 2,0-4-1,-3-3 1,-1-3 0,-3-3 0,-2-3 0,-3-5 1,-4-3 0,-3-4 1,-4-2 0,-5-4 1,-2 0 1,-5-1 1,-3 1 0,-6-1-2,-8 1 1,-7 2-2,-6 0 0,-13 1-2,-11 1-2,-10 0 0,-11 0 0,-11 0 0,-8 1-1,-9 2 1,-7 1-3,-8 4-6,-5 1-17,-3 6-29,-6 5 0,-3 5-45,-74 4 100,12 5 0,13 1 0</inkml:trace>
  <inkml:trace contextRef="#ctx0" brushRef="#br0" timeOffset="483327.6448">24643 11128 123,'0'0'0,"0"0"-1,0 0 1,0 0-1,0 0 0,-1 2-1,0 0 1,-3 2 0,-5 2 1,-1 0 1,-4 1 0,-6 1 1,0-3 1,-2 0 0,0-2 0,-1-1-1,1-4 1,1 1-1,-2-3 0,2-3 0,0-2-2,2 0 1,-3-5-2,2-1 0,0-2 0,-1-3-3,1-3 0,3-2-2,-1-2 1,3-2-1,1-1 0,1-2 0,3 0 1,0-1 2,4-1 1,1 2 2,3 1 0,1-1 1,2 2 1,2 0-1,2 0 1,0 2-1,4 1 1,0 0 0,0 1-1,2 4 1,2 0 0,0 3 0,1 1 1,1 2-1,2 0-1,2 2 1,4 1-1,3 0 0,2 4 0,4-1-1,3 2 0,2 1 1,2 2 0,2 1-1,3 1 1,-1-1-1,2 1 1,2-2 1,4 1-1,0-4 1,4 1 0,3-2 1,1-1-1,3 0 0,1-2 0,-1 1-1,1 0 0,-2 0 0,2 0 0,-2 1-1,0 0 1,1-1-1,-1 3 1,-1-1-1,-1-1 0,-2 2 0,-4-1 1,-3 2-1,-4 0 0,-6 2 0,-2 1 0,-4 1-1,-2 3 1,-3 0 0,0 4-1,-2 1 1,1 0-1,-1 5 0,2 0 0,0 2 0,0 2 0,0 1 0,-2 3 0,0 2 0,-3 0 1,0 3 1,-2 1-1,1 2 1,-1 2-2,2 3 0,-2 1 0,2 1-1,-2 4 0,1-3 0,-4 2 0,-1 1 0,-4 0 2,-3-1 1,-7 1 1,-6 3 1,-10-2-3,-9 2-16,-22 6-23,-24 4-38,-204 54 77,-5-7 0</inkml:trace>
  <inkml:trace contextRef="#ctx0" brushRef="#br0" timeOffset="492428.1653">24600 13532 45,'0'0'2,"0"0"0,0 0 3,0 0 1,0 0 2,0 0 1,0 0 0,0 0-1,0 0 1,-2-3-1,1 0-3,-1-2 0,0 0-2,-1-6 1,0 2 0,0-6 0,-1 3 1,0-3 1,0 0 0,2-1-1,0-1-1,1 1-1,0-2-1,1-1 0,0-1-1,1-1-1,0-3 1,0 1-1,0-2 1,-1 1 0,0-2-1,-1 0 1,0-1 0,0-1-1,0 1 1,0-3 0,0-1-1,0-2-1,0-1 1,1 0-1,0-3 1,0-1-1,0-1 1,0 0 0,0-2 1,-1 2-1,1 1 1,-1-1 0,0 2 0,0-1-1,0-2 1,0 0 0,0 2 0,0-2 0,1 0 0,0-1 0,0 0 0,1 0 0,1 0 0,0 0 0,1-1 0,0 0 0,1-1 0,-1 2 0,0 0 1,0 0-1,-1-1 2,0-1 1,-1 1-1,-1-1 1,0 0-1,1-1 0,-1 1 0,1 0 0,0 1-1,1 1 0,0 2 1,0 1 0,1 1 0,1 0 0,1 1 0,-1 1 0,-2 2-1,2 0 0,-1 4-1,0 3 0,-1 2-1,0 3 0,-1 3-4,0 1-5,-1 2-9,1 2-12,-1 1-20,1 3-5,2 2-28,6 9 83,-1 3 0</inkml:trace>
  <inkml:trace contextRef="#ctx0" brushRef="#br0" timeOffset="493748.2408">25200 11130 53,'1'7'3,"-1"3"0,0 2-1,0 4 0,-1-1-1,1 4 1,-1 1-1,0 1 1,1 1-1,0 3 1,0 1-1,1-2 0,-1 4 0,1-2 0,-1 4-1,-1 1 0,1 4 0,-2 0 0,0 5-1,0 1 1,-2 2-1,0 2 1,-2 1 1,2 1 0,0 2 1,-1-1 0,1-1 1,0 0 0,3 1 0,-1 1 0,0 1-1,1 2 1,1 1-2,-1 3 0,-1-1 0,1 3 0,0-1-1,0-1 1,-1-2 0,0-1 1,1-1 1,0-2 0,0-1 1,0-1 0,1-1 0,1-1 1,0-3-1,1 0-1,1-3 0,-1 0 0,2-3-2,-2-1 0,0-2 0,-1 0-1,0-1 0,-1-3 0,0-1 0,0-2 1,-1 1-1,1-3 1,-1 0-1,1 0 1,1 0 0,-1-1-1,1-2 1,-1-1-1,0-2 1,1-4 1,0-5 0,-1 3 0,1-7 0,0 1 1,-1-2 1,1-1-1,-1-2 0,0 1 1,0 0-1,1-3 1,-1 3-2,1-1 1,-1-2 0,0 0 0,0 0 1,0 0-1,0 0-1,0 2 1,1-1-1,-1 2 0,2 1 0,0-1-1,1 3 0,-1-3 0,-1 2 0,1-2 0,-1 1 0,0-1 0,1 1 0,-1 0 0,-1 2-1,1-1 1,-1 0 0,1 0-1,-1 2 0,0-3 1,1 0-2,-2 0 0,1 1-1,0-4-1,0 2-6,0 0-5,0-3-8,0 2-9,0-2-20,-1 6-38,1 9 89,1 2 0</inkml:trace>
  <inkml:trace contextRef="#ctx0" brushRef="#br0" timeOffset="504414.8509">26760 13397 76,'2'1'11,"-1"2"1,4 0 2,0-3 0,0 2-1,-1-2 0,7-2-3,-2-1-1,5-2-2,3-1-1,4 0-1,0-2-1,5 0 0,2-2-1,3 0 1,2 1 0,1-1 0,3-3-1,-1 2 2,0 1-1,2-2 1,0 3 0,1 0-1,-2-1-1,0 3-1,-2-1 1,0 2-2,0 1 0,-3-1-2,-1 4-4,-5 0-6,-3 1-8,-6 1-19,-2 1-17,-4 1-65,-15 6 120,-5 0 0,-2 0 0</inkml:trace>
  <inkml:trace contextRef="#ctx0" brushRef="#br0" timeOffset="506913.9938">26922 13285 59,'0'0'2,"0"2"-1,0-1 1,0 2 0,0 1 0,1-2 1,0 1 0,2-1 1,-1 1 1,0-1 1,2 0 0,1 1 2,0-3 0,-1 3 2,2-2-1,-2-1 0,1-2 0,-1 0-1,2-1-1,-2-1-1,0-1-2,-1 0 0,2-3-1,-2-1-1,1-1 2,-1-2-1,0-1 0,-1 2 1,0-3 0,-2 1 0,1-3-1,-2-1 0,0 0-1,-1-1-1,-1-1-1,1-1 0,-1-2 0,0 1 0,0-1 0,-1 1 0,0 1 0,1-1 1,-1 0-1,-2 0 0,1 1 0,0-1-1,0-3 1,-1 4 0,2-2-1,-3 1 1,1 0 0,2 1 0,-1 3 1,0 2 0,1 1 0,-1 0 1,3 2 0,-1 4 0,0-1 1,-1-1 0,0 4 0,0 0 1,-1-1-1,-2 4 0,3 1 0,-1-1-1,1 0 0,0 1-2,2 1-1,0 0-2,1 1-7,1 0-10,0 0-17,0 0-17,0 0-68,6 3 122,1 1 0,-1 1 0</inkml:trace>
  <inkml:trace contextRef="#ctx0" brushRef="#br0" timeOffset="510684.2095">26762 12589 65,'0'-3'11,"1"-4"1,-1-1 2,-1-4 0,-3 0-1,0-2-2,-1-1-2,0-2-2,-3 0-2,-1-4-1,1 2-2,-2-2 0,0-2 0,-2 1-1,-1-2 1,0-2 0,0 0-1,-1-1 1,-1-1-1,2-1 0,1 0 1,-1 0-1,2 0-1,1 3 1,-1 0-1,1 2 1,0 1 1,2 2 0,-3 3 0,3-2 0,-1 3 1,0 1 1,1 1-1,1-1 0,-1 1 0,0 0 0,2 0 1,0 1 0,0 0 0,2 0 0,-1 1 1,-1 1-1,2 0 0,1 2 0,0 0-1,1 0 0,0 2-1,0 0 0,1 2-1,0-1 0,0 0-1,0 0 0,0 3 0,0-3 0,1 3-1,-1 0 0,0 1-1,-2-1 0,3 2 0,-1 0 0,1 1 0,0 1-1,0 0 0,0 0-2,0 0 0,0 0-1,0 0 1,0 0-1,0 0 1,0 0 1,0 0 1,0 0 1,0 0 2,0 0-1,0 0-2,0 0-10,0 0-16,0 0-9,0 0-77,3 0 115,-1 1 0,-1-1 0</inkml:trace>
  <inkml:trace contextRef="#ctx0" brushRef="#br0" timeOffset="512675.3234">26431 11867 45,'0'0'3,"0"0"3,-2 0 0,0 1 1,-1 0 2,1-1-1,0 3 0,2-3-2,0 0-1,-2-4-2,0 3-1,2-2-2,-3-1-1,1-1 1,1 2-1,-1-1 1,0-1 0,1 0 1,-1-3 0,1 0-1,0 0 1,0-3 0,0 0 0,1-1 0,0 0 0,-1-2 1,1-1 0,-2 1 0,-2-1 1,1-2 1,-1 0 1,-1 0-1,1-2 0,-1 0 0,-1 1 0,0 0-1,1 0 0,0 3-2,1 2 0,0 2-1,1 2 2,-2 1 0,2 2 1,-2-2 0,3 3 1,-3-4 1,2 4-1,-3-2 0,3 1 0,-5-3-1,0 3-1,2-1 0,-4 0-1,-2-2 0,1 4 0,0-3-1,-2-1-1,5 5 1,-2-1-1,4-1 0,0 0 1,2 2-1,-3-4 1,2 4 0,0-3 0,0 2 0,-1-1 1,2-1-1,-2 0 0,0 3 1,0-3-1,3 3 0,-3-4 0,2 4 0,-1-2 0,3 1 1,-3-1-1,2 1 1,-2-2 0,1-1 0,-2-1 1,2 3 1,-3-4-1,3 3 1,-1-1-1,0 2 0,-1-2 0,1 2 0,-3 0-1,4 2-1,-1-1-2,1 2-4,0 0-7,0 1-8,1 1-9,-1 0-13,0 3-59,-6 9 102,2 0 0,-1-1 0</inkml:trace>
  <inkml:trace contextRef="#ctx0" brushRef="#br0" timeOffset="513906.3938">26369 10946 68,'0'-3'1,"0"2"0,0-1 1,0 2 1,2-1 0,1 0 2,2 0 0,1 1 1,4-1 0,-2 2-1,4 0 1,0 0-2,1-1 0,1 1-2,3 1 0,1-1 0,-1 2-1,1-1 0,-1 4 1,1 0-1,-2 3 1,2 1-1,-1 3 1,-1-2-1,1 3 1,-2-1-1,2 1-1,-2 1 1,2-1 1,-2 1-1,1 1 1,0-1 0,1 3 0,0 2 0,2-1 0,1 2 0,0 1 0,2 2 1,0 1-1,1 1 0,-2 2 1,1 2-1,-1 0 0,-2 2-1,1 2 0,-1 3-1,-1 1 0,1 3 1,0 0-1,0 1 0,0 4 0,-1-3 2,0 1-1,-1 1 2,0-2-1,-2 0 0,-1-2 0,-1 0 1,1 0-2,-3 0 0,1-2 0,-2 1 0,-1-2 0,1 2-1,-3-2 0,0-1 0,-1 0 0,-2-3 1,1 0-1,-1-3 0,-1-2-1,0 0 1,-1-2 1,1 0-1,-1-1 0,1 1 0,-1-1 0,1-1 0,-1 0 0,-1 0 0,3-3 1,-2 2 0,1-1 0,-1 0 0,-1 2 1,0-1-1,0 1 0,-1-2 1,-1 1-1,0-2 0,0-2-1,-1-4 1,1 1 0,0-5 0,0-1 0,1-1 1,0-2-1,0-2 1,0-1 1,0 1 0,0-6 0,1 3 0,-1-3 0,0 0-1,-1 0 1,0 2-1,1 1-1,-1-1 0,-1 2 0,0-2-1,0 2 1,0 0-1,-1 4 1,2-4-1,0 4 1,1-3 0,0 4-1,0-4 1,-1 2-1,1-2-1,0 0-2,0-3-7,-1 2-13,0-2-25,0 0-7,-2-1-51,-3-4 106,0-2 0,-2-3 0</inkml:trace>
  <inkml:trace contextRef="#ctx0" brushRef="#br0" timeOffset="514952.4536">26876 12355 58,'-4'-10'7,"-3"-6"0,-1-3 1,0-3 1,-3-5-1,3 1-1,-2-4-2,1 2 0,0 1-1,1 0 0,-1 4 1,2 0 1,0 1-1,-1 2 2,1 0 1,-1 1 2,2-1-1,0 0 0,-1 0-1,1 0-2,1 1 0,0-2-2,0 0-1,1 0-1,0 1-1,-1 0 0,1 1 0,1-1-1,-1 4 1,1-1-1,-1 0 1,0 1-1,2 2 1,-3-1 0,2-1 0,-1 2 0,0 2 1,1-2-1,0 2 1,0 2 0,0 0-1,1 3-1,1 2 0,0 3-1,0-1 1,1 3-1,0 0 0,0 3 0,0 3 0,2 2 1,0 6 0,1 3 1,0 2-1,1 2 0,-1 3 1,1-1-1,-1 4 1,-1-2-1,-1-2 0,0-1 0,-2 0-1,0-2-1,-1-1-2,0-3-2,0-4-2,-1-1-7,1-4-10,0-1-12,1-3-11,-1-2-31,1-21 79,0 0 0</inkml:trace>
  <inkml:trace contextRef="#ctx0" brushRef="#br0" timeOffset="515167.4659">26605 11624 135,'3'-1'10,"0"1"3,3 1 0,3 0 1,4 3-1,0 2-2,5 3-1,0 2-4,2 3-7,2 1-12,1 2-25,2-1-14,0 3-69,21 7 121,-4-3 0,-6-2 0</inkml:trace>
  <inkml:trace contextRef="#ctx0" brushRef="#br0" timeOffset="520958.7971">27780 12373 100,'-2'-1'7,"-2"1"1,0-1 0,-2 1 1,-2 2-1,-1 0 0,0 2-1,-3 2-1,0 2-1,2 3-2,-2 2 0,1 3 0,3 3-1,-1 1-1,4 0 0,3 4-1,2-3 1,2 2-1,4-2 1,2 0-1,0-2 1,2-1-1,2-3 1,-1-3 0,1 0 0,1-3 1,-2-2-1,3-1 1,-4-3 0,-1-1 0,0-1 0,-2-1 0,-1-3 0,0-2-1,1-2 0,-3-1 0,1-4 0,-2-1-1,0 0 1,1-1-1,-1 0 1,0 0-1,0 2 0,0 1 0,3 2 0,-3 2 0,1 0 1,0 2 0,3 1 0,-3 3 0,4 1 1,-2 1 0,1 3-1,-2 0 1,3 4-1,-3-3 0,1 4-3,-2-4-5,1 5-12,-2-2-21,1 0-11,-1-2-49,3 1 100,-3-4 0,-1-3 0</inkml:trace>
  <inkml:trace contextRef="#ctx0" brushRef="#br0" timeOffset="521146.8079">28008 12460 179,'-2'0'-25,"1"0"-12,-2 0-80,5 0 117,-1 2 0,1-2 0</inkml:trace>
  <inkml:trace contextRef="#ctx0" brushRef="#br0" timeOffset="521708.84">28031 12315 194,'-2'0'4,"0"0"0,1 3 0,2 1 0,1 3-2,5 3-1,0 1 1,3 2-1,2 3-1,1 1 1,2 1-1,0-1-1,-1 0-1,0 0-2,-1-3-1,-3-1-2,-2-4-3,-4 1-3,-1-3-2,-4-4-3,-3-3 0,-3 0 1,-3-5 2,-2-4 0,0-1 4,-2-5 5,-1-2 3,2-1 5,2-1 4,1 0 3,1-3 3,3 4 1,2 0 0,1 1 0,1 1-1,3 3 0,0 1-3,3-1-2,1 2-1,1 1-2,2 1 0,2-1-1,2 5-1,1 3-1,2 2 0,2 4 0,0 6-1,-1 4 0,-1 4 0,-1 1 1,-3 4-1,-3 0 1,-1 1-1,-5-2-2,-2 2-4,-1-3-9,-3 1-13,-1-2-17,0-2-48,-6 8 93,1-5 0,0-4 0</inkml:trace>
  <inkml:trace contextRef="#ctx0" brushRef="#br0" timeOffset="522103.8626">27815 12918 61,'1'-1'10,"3"-1"3,2-1 3,3 0 1,2-3 1,4-1 0,2-1-1,6-4-3,1 0-1,3-4-2,3-2-2,2 2-3,2-2 0,1-1-3,1 1-3,-1 2-3,0 1-4,-2 1-6,-4 4-4,-3 2-7,-6 3-11,-4 1-12,-6 5-39,-9 16 86,-3 1 0</inkml:trace>
  <inkml:trace contextRef="#ctx0" brushRef="#br0" timeOffset="522444.8821">27946 13028 125,'9'-5'14,"3"-2"2,3-2 0,2-1 0,5-2-5,1-2-4,3-1-9,1 1-13,-1-1-20,1 4-15,-3 0-53,-3 7 103,-7 3 0,-4 3 0</inkml:trace>
  <inkml:trace contextRef="#ctx0" brushRef="#br0" timeOffset="523345.9337">27661 12826 89,'-15'-26'7,"-3"-2"0,1-1-2,-3 0-2,-1-3-1,-2 1 0,2 0 0,-4 0 2,1-1-1,2 1 1,1 1 0,2-1 0,3 4 0,2-1-1,6 3-1,1 0 0,2 4 0,5-3 0,2 5 0,2-4 0,3 3 0,2 0 1,5 0 1,2-1-1,5 4 0,3-3 0,5 3 0,4 1 0,3-1-1,2 2 0,4-3 0,-2 2-1,2-1 1,1 0-1,-2 0 0,1 0-1,1 1 1,-3-1-1,-1 1 1,1 2-1,-1 0 0,-3 3 0,-1 0-1,-3 4 1,-3 2 0,-4 3 0,-3 0 0,-5 4 1,-2 0 0,-5 1 1,0 2 0,-1 1 1,-1 3-1,0-1 1,2 5-1,-1-2 0,0 3-1,3 0 0,-1 4-1,2 1-1,-1 2 0,0 0 1,1 4-1,0-1-1,0 2 2,-1 1-1,1-1 1,1 2 0,-1 0-1,0 1 1,0-1-1,-1 2 1,0-3-1,-4-1 0,-1-2 0,-2-1 0,-3-3 1,-2 1 0,-4-1 1,-2-2 1,-2-1 0,-2 1 1,-4-2 0,-2 1 0,-2 0 0,-1 0 0,-3-1-1,-3 0-1,-2 2-4,-1-1-11,-4 1-36,-4 3-2,-3-1-51,-55 23 103,3-5 0,0-6 0</inkml:trace>
  <inkml:trace contextRef="#ctx0" brushRef="#br0" timeOffset="534938.5967">28303 11415 48,'0'0'4,"0"0"1,0 0 0,0 0 1,0 0-1,0 0-1,1 0 0,1 2-2,1-2 0,-1 0-1,0 1 1,-1 0-1,0 2 1,0 0 0,0-2 1,2 2-1,-1-1 0,0 0 1,0 0-1,1 2 1,-1-3-1,-1 2-1,2 1 1,2 0-1,-2 0 0,1 0 0,1 2 0,-1 0 0,3-1-1,0 2 1,2-1-1,-1-1 1,4 3-1,-4-2 1,2 0-1,-1-1 0,0-1 1,-1 2-1,-1-2 0,3 0 1,-5-1-1,5 3 1,-5-5 0,5 0 1,-4 1 0,1-2 2,-2-2 0,2 1 1,-2-3 1,1-1-1,-1-2 1,0-2-1,0-2-1,2-3 0,-1 0-1,1-1 0,0-3 0,2-4 1,2 1 0,0-4 0,1-1 1,2-2 1,1-2-1,2-1 0,2 0 0,1-1 0,1 0 0,3 0 1,0 2-1,-3 2-1,1 0 0,-2 3 0,-3 1 0,0 3-1,-5 1 0,-4 4-1,1 3-2,-3 2 0,-4 5-3,0 2-8,2 0-16,-2 3-28,1 2-3,0 1-52,-1 22 110,-2 1 0,-4 1 0</inkml:trace>
  <inkml:trace contextRef="#ctx0" brushRef="#br0" timeOffset="548716.3848">22735 7016 62,'-2'2'5,"1"0"1,0 2 1,-1 0 0,1 2-1,1-2 0,-1 0-2,1 1 0,0-2-2,1 0-1,-1-2-1,1 2 1,-1-3-1,0-4 1,0 1 1,1-2 1,-1-2 2,0-3 4,-1 2 2,1-1 1,-2 2 0,0-1-1,0 4-1,-1 0-1,2 2-2,1 0-4,0 2-1,-2 2-2,1 1 0,-1 2 1,0 0 0,-1 2 0,1-2 1,0-1 0,-1 1-1,0-2 1,1-1 0,0 1-1,-1-6 0,-1 1 0,2-4 1,-1-1-1,-1-1 0,2-1 1,1 2-2,-1 0 1,2 3 0,0 1-1,-3 8-1,0 2 1,-1 5-1,-2 5-1,0 4 1,0 1-1,0-1 0,2-2-2,-3-2-1,3-5-1,1-3 0,1-3 0,1-2 0,1-5 2,0-3 0,0-4 2,2-3 2,1-6 0,0 0 2,-1-2 1,2-1 2,-2 1 2,-1 1-1,-1 1 0,0 6-1,0 3 0,0 4 0,-3 6-1,1 5-3,-3 5-1,1 3 0,-1 4-1,1 1-1,0-3-2,0 1 0,0-3-2,1-3-2,0-2 0,1-5 0,1 1 2,1-7 0,0-2 2,2-6 1,0 0 2,3-8 1,-2-1 1,1 0 1,0-3-1,0 2 2,-1-1 1,-1 6 2,1 2-1,-1 5 0,1 4-1,1 7-1,-1 2-9,-1 8-28,2 4-14,-1-1-65,0 9 113,-1-2 0,-1-5 0</inkml:trace>
  <inkml:trace contextRef="#ctx0" brushRef="#br0" timeOffset="552181.583">22709 6999 62,'3'12'2,"1"2"-2,2 3 1,1 2 0,-1 1-1,1-3 0,0 0 2,0-5 2,-1-2 2,-2-3 2,-1-2 0,0-5 0,0-3 0,-1-5 0,-1-3-1,-1-5-3,-2-5-3,-1-1 0,-2-4 0,0-3-1,-2 0 2,-1 1 0,0 1 2,0 2 1,1 4 0,-1 6 0,2 3-1,3 2 0,0 6-1,0 5-1,0 2-2,1 5 0,-1 4 0,1 4-1,0 1 1,1-1 0,1 3 0,0-3 0,0 1 0,3-3 0,-2-2 0,1-3 0,0-3 1,1-1 1,-1-3-1,1-2 0,0-2 1,0-1 0,-1-5-1,0-4 1,-1-1-1,-1-2 0,0-2 0,-1 0 3,0-1 0,-1 3 0,0 2 0,2 4 0,-1 2-1,-1 6 0,0 4 0,1 4-3,0 7 0,-1 3 0,2 1-1,0 6 1,1 0 0,0-1 0,1 0 0,1-1 0,-1-2 0,2-3-1,0-6 2,2-1-1,-2-5 1,-1-2 0,2-6 0,0 0 1,-1-7-1,-1-3 1,0-4-1,0-3 0,-2-2 0,-1 0-1,0 0 2,-2 1-1,-1 2 0,1 5 1,0 3-1,-1 4 0,0 5-1,0 6 1,1 4-1,0 7-1,0 3 0,1 4 1,0 2-1,2 1 0,0 4 0,0-5 0,1 0-1,0-2 1,1-3-1,-1-1-1,1-7 1,-2-4 0,0-3 0,1-3 0,0-3 1,3-3 0,-1-3 1,2-6 1,-3-4-1,1-4 1,-1-5 0,0 1 0,-1-3 1,1 4 1,-3 0 0,0 4-1,0 6 1,-2 6-1,2 4 0,0 2 0,-1 6-2,-1 5 1,0 3-2,-2 7 1,0 5 0,0 0 0,-3 3 0,-2 0 0,1 1 0,-1-3-3,1-2-10,-1-5-24,4-3-14,1-9-74,7-41 125,2-6 0,0-6 0</inkml:trace>
  <inkml:trace contextRef="#ctx0" brushRef="#br0" timeOffset="571711.7">10347 8953 57,'0'0'5,"-1"1"1,0 1 0,1 1 1,-1-1-2,1-2 0,-3 3-2,1-3 0,0 2-1,-3 1 0,2 0 0,1-1 0,-2 0 0,-1 0 1,1 1 0,0-1 0,-4 1 0,4-1 0,1 0 0,-1 1-1,0-2 1,2 0-1,-2 2 0,1-1 0,1 0 0,-3 1 0,1-1 0,0 1 0,0 1 0,1-1 0,-1-1-1,0 1 1,-2 1 1,3 1 1,-4 0 1,2 0 1,-2 2 0,-2 1 0,0 4 0,-1-1 0,-3 3-2,2 0-1,0-1-1,-1 2-1,1-3 0,2 1 0,0-4 0,1 0-1,2-3 0,0 1 1,1-1-1,-1 0 0,3-1 0,-2 4 0,4-5 0,-3 4 0,2 0 0,-1 2 1,1-1-1,-1 2 0,1-2 0,1 1 0,0-3 1,0 2-1,0-1 0,0-1 0,0 0 0,0 1 0,1-1 0,0 1 0,0-2-1,1 2 1,0-1 0,1 1 0,-1 1 0,2 0 0,1-1 0,-1 1 0,0 2 0,0-2 0,0 0 0,-1 2 1,0-2-1,0 3 0,0-2 0,0 1 0,0 2 0,0-4 0,1 1 0,-1 0 0,-1 1 0,1-4 0,1 4 0,1-3 0,0 1 0,-1-1 0,2 2 0,-1-2 0,3 1 0,-3-3 0,4 6 0,-3-6 0,2 4 0,-2-4 0,2 5 1,-4-4-1,2 4 0,-1-2 0,-1-1 0,-1 4 0,1-5-1,-1 3 1,-2-3 0,3 3 0,-1-3 0,2-2 0,-1 0 0,2-1 0,-2-1 0,2 1 0,0-3 0,1 1 0,-3 1 0,3-1 0,-2 0 0,2-2 1,-1 1-1,1-1 0,-1 0 0,0 2 0,0-2 1,1-2-1,-2 2 0,3 0 0,-3 0 0,2 2 0,-3-2 0,3 0 0,-1 1 1,0 0-1,0 0 0,2 1 0,-3-1 0,3 0 0,-2 0 0,2 0 0,-4 0 0,4-1 0,-2 1 0,3-1 0,-3 1 0,2-1 1,-3 0-1,4 0 0,-3 0 0,1 2 0,-2-2 0,1 0 0,-1 3 0,-1-3 0,0 0 1,3 0-1,-2 0 0,1 0 0,-2 0 0,3 0 0,-2 0 1,3-3-1,-4 3 0,2-2 0,-1 2 1,1-2-1,-1 1 0,0-1 1,1 0-1,0-1 0,-1 1 1,0-1-1,1 2 1,-1-2-1,-1 0 1,1 1-1,0-1 1,1 1-1,-3-1 0,1 2 1,1-2 0,-2 2 0,2-3 0,0 1 0,0-1 0,0-3 0,2 1 1,1-3 0,-1 4 0,5-5 1,-6 4-1,5-3 0,-5 4 1,3-2-1,-4 3-1,0 1 1,-2-2-1,-1 0 1,1 1 0,0 0 0,1-4 0,-2 5 0,0-4 0,0 3 0,0-3 0,0 0 0,1-2-1,1 0 1,-2-2 0,0 1-1,1-3 1,0 2 1,-1-1-1,0 1 0,-1-1 0,1 0 1,-2 0-1,1-1 0,0 1 0,-1 2 0,0-1-1,0 3 1,0-1-1,0-1-1,-1 1 1,1-1 0,-2 2-1,2-2 1,-2 1 0,1 0-1,-1-1 1,1 0-1,-2 1 1,2-1-1,-2-2 1,0 2-1,-2-2 0,1 0 0,-1 0 0,0 0 0,2-1 0,-1 1 0,-1 0 0,2-2 0,2 0 0,-1 1 0,2-1 1,-1 1-1,1-2 1,-1 1-1,0 0 1,0-1 0,0 2 0,-1-1 0,-1 0 0,0 2 0,-2-2 1,1 1-1,-1-1 0,-1 1 1,-1-3-1,-1 1 1,1-1-1,-3 1-1,2 0 0,-2 0-2,0 3-4,0 1-6,1 2-22,1 3-29,-2 5 0,0 2-82,-18 21 145,3 0 0,-4 0 0</inkml:trace>
  <inkml:trace contextRef="#ctx0" brushRef="#br0" timeOffset="573425.7981">10652 10224 57,'0'0'6,"-2"0"2,0 2 2,-2-2 1,1 1 0,-5-1 0,2-1-1,-3 1 0,-1-2-1,-2 0-2,1 2 0,-3-1-1,2-1-1,-1 2 0,1-1-1,1 0-1,0 0 1,2 1-2,0 0 1,-2 1-2,2 1 1,0 0-2,-3 1 1,2 2-1,1 0 0,-2 0 1,2 1-1,2 0 0,-1 2 0,0-2 0,3 1 0,0-1 0,-2 1 0,3-1 0,-1 2 1,2 1-1,-2 1 1,1 2 0,0 1-1,0 2 1,-1-1 0,-1 3 0,2-1-1,-2-1-1,1 1 1,0 0 0,0 0 0,-2 0-1,2 0 1,2 2 0,-1 0-1,0-1 1,1 2-1,0 0 1,1 1 0,0 0 0,-1-1-1,1 0 1,0-1 0,1 0 0,0-1 0,1 0-1,1 1 1,0-1 0,2-1 0,-1 1 0,2-2 0,1 2 0,0-1 0,0 0 0,0-2-1,2-2 1,1 2 0,-1-4 0,2 1 0,0-1 0,0 0 1,-1-1-1,2 2 1,0-1-1,1-2 1,-1 3 0,1-3 0,1 0-1,0-2 0,0 1 0,1-4 0,0 1 0,0 0 1,1-1-1,-1 0 0,2 0 0,-1-1 0,2 0 1,0-2-1,1 1 1,-2-2-1,2-1 1,-3 0-1,2-1 1,-2-3 0,2 0 0,-4 0-1,1-2 1,-1-2 0,-2-2 0,0-1 0,0-1 0,-3 2 1,3-4-1,-3 2 1,0-2 0,0 1 0,0 1 0,1-3 0,-2 3 0,-1-3 0,0 2 0,0-4 0,0 2 0,-2-2 0,0 1 0,0-1 0,0 2 0,-1-1 1,0 0-1,-1 1 0,-1-3 1,0 3 0,-2-1 1,-1-1 0,-1 0-1,-1 0 1,0-2 0,-3 2-1,0 0 0,2-1 0,-4 0-1,2 1 0,-3-2 0,1 1 0,-3 0 0,0-1 0,-3 1-1,1 2 0,-2-1 1,0 3-2,-3 1-1,0 1-2,0 3-5,0 2-10,-1 2-19,1 3-24,-1 2-109,-5 13 170,3 1 0,5 0 0</inkml:trace>
  <inkml:trace contextRef="#ctx0" brushRef="#br0" timeOffset="610651.9273">11529 3775 66,'0'0'5,"0"0"4,0 0 2,-1 1 2,1 1-2,-1 0 1,1-3-1,0-1-1,1-4 0,1-5-5,1-2-2,0 0 0,1-1-2,1 0 0,2 0-1,-2 4 0,1 0 0,-1 5 0,1 2 0,-1 3-1,3 3 1,-2 5 0,2 2 1,-1 1-1,2 5 1,-1-3 0,-1 0 0,3-2 0,-1-1 1,1-5 0,-1-1 0,4-4 0,-2-3 1,2-3 0,0-1 0,-1-3 0,0-5 0,-1 1 1,-2 0-1,0-4 0,-3 4 0,-1 0-1,-1 3-2,-1 2 1,-2 1-1,1 4-1,-1 1 0,1 2 0,1 5 0,0 2 0,4 4 1,0 1 0,4 5 0,0 1 0,1 3 1,3 2-1,-1 1 0,0-1 1,-1 3-1,1-1 0,-4 0 1,-1-3 1,1-2 1,-4 0 1,-2-3 0,-2-2 2,-3-2 0,-3-1 0,-1-1 0,-6-1 0,-2 0-2,-4-2-1,-3-2-1,-2 2 0,-2-2-2,0-1-1,0 0-3,2-1-5,1-1-9,5-2-27,1 2-11,8-2-77,7 0 133,3 1 0,1-1 0</inkml:trace>
  <inkml:trace contextRef="#ctx0" brushRef="#br0" timeOffset="610969.9455">12121 3728 208,'0'0'7,"2"-3"-1,0 1 1,5-1 0,0-3-2,2 2-3,0 0-3,4-1-11,-3 3-21,2-1-21,-2 3-88,9 0 142,-4 3 0,-1-3 0</inkml:trace>
  <inkml:trace contextRef="#ctx0" brushRef="#br0" timeOffset="611153.956">12246 3806 153,'2'0'-13,"0"0"-27,3-1-1,4-2-18,18-8 59,-1-1 0</inkml:trace>
  <inkml:trace contextRef="#ctx0" brushRef="#br0" timeOffset="611679.9861">12519 3575 152,'0'0'8,"0"7"1,0 0 0,1 4 0,0-2-2,2 3 0,-1 2-3,2-3 0,1 1-1,1 0 0,2-3 0,2-1 0,0-3 0,0-1 1,3-1-1,-2-6 0,3-2 0,-1-2 0,1-5 0,-2 0-1,1-3-1,-2-2 1,-1 1-1,-1 0 0,-1 0-2,-3 6 0,0 0-1,-2 3 1,-1 2-1,-1 5 0,0 3 0,0 4 0,2 2 1,1 1 1,1 2 0,1 0 0,2-1 1,1-2 1,3 1 1,-1-4 0,3-2 3,0-4 0,1-2 1,-2-2 2,0-3-1,1-3 0,-3 1 0,0-4-1,-3-2-1,-2-2-1,-3 1-2,-2-2-3,-1 1-4,-2 0-4,0 5-10,-3-1-15,1 4-18,0 3-11,0 5-80,3 11 142,1 5 0,1 0 0</inkml:trace>
  <inkml:trace contextRef="#ctx0" brushRef="#br0" timeOffset="612000.0044">13057 3606 152,'-4'4'5,"0"3"2,-1 2-1,3 0 3,0-1-1,5 1 2,3-1 1,1-1 0,6-3 1,0 0 0,1-5 2,0-1 0,1-3-1,-3-2-2,-4-1-2,-2-2-1,-2 0-1,-6-1-4,-3 0-3,-2 2-5,-6 0-3,0 0-6,-4 3-11,1 2-21,0 2-17,3 1-98,4 6 161,5 1 0,3 0 0</inkml:trace>
  <inkml:trace contextRef="#ctx0" brushRef="#br0" timeOffset="612221.017">13344 3520 193,'6'-7'9,"5"-1"0,4-1-1,0-2 0,4 2-10,0-2-16,2 1-26,1 1-8,-4 2-59,10 3 111,-5 2 0,-3 2 0</inkml:trace>
  <inkml:trace contextRef="#ctx0" brushRef="#br0" timeOffset="612460.0307">13486 3338 210,'0'4'6,"0"2"1,0 4 0,0 3 0,0 1-1,-1 4-2,1 2-1,-1 3-2,1 2 0,0 2-2,2-3-5,-1 0-11,2 0-18,3-5-19,0-2-85,15-2 139,0-6 0,-2-4 0</inkml:trace>
  <inkml:trace contextRef="#ctx0" brushRef="#br0" timeOffset="612992.0611">13758 3333 146,'0'5'2,"0"-1"0,1 6 1,-1 0-1,2 2 2,0-1-1,0 4-1,3-2 0,1-1-1,1 4 0,3-2 1,2-2-1,1 0 1,3-2-1,1-3 2,2-3 1,1-4 0,-1-2 0,1-4 0,-3-3 0,1-1 0,-4-1-1,-3 3-1,0 0-1,-4 1 0,1 5 0,-3 0 0,-1 1 0,-1 4 1,1-1 3,0 1 2,-1 1 3,3 2 1,-2-3 2,2-1 2,-2 0 0,4-2 0,-1-3-1,1-2-3,0-3-1,0-2-2,-1 0-2,0-5-4,-5 0-3,-1-1-7,-2 0-7,0 0-13,-4 2-23,-1 1-16,0 4-118,-3 5 185,1 4 0,2 1 0</inkml:trace>
  <inkml:trace contextRef="#ctx0" brushRef="#br0" timeOffset="613175.0716">14244 3380 171,'4'7'5,"2"4"-1,-2 1-5,1 3-12,1 2-22,0 0-12,0 0-37,10 12 84,-2-6 0</inkml:trace>
  <inkml:trace contextRef="#ctx0" brushRef="#br0" timeOffset="613708.1021">14456 3254 112,'5'-8'1,"6"-1"0,1-2 2,2-1 0,2 0 1,2 1 0,1 4 0,0 2 1,0 4-1,-3 5 1,0 2-1,-4 6 0,-3 0-1,1 3 1,-3 0 0,-3 0 0,0 0 0,-2-5 1,0 0 1,-1-3 0,0-1-1,0-4 1,0 1-1,0-6 0,1-2-1,0-3 0,2-3-3,0-5 0,0 0 0,-1-4-1,2 1 0,-1-1 0,2 1-1,-2 2-1,-1 5 0,0 1 1,0 3 0,0 6 0,1 4 2,0 3-1,3 4 2,1 4 1,-1 3 0,2 0-1,3 2-1,-1-1 0,4 1-2,-1-2-4,3-1-8,-1-1-11,2-2-18,0 0-8,0-2-42,2 15 92,-5-4 0,-5 1 0</inkml:trace>
  <inkml:trace contextRef="#ctx0" brushRef="#br0" timeOffset="614267.1341">12306 4354 82,'22'-9'9,"7"-3"-1,8 0 0,9-2-2,10-2 1,8-2 0,9-2 0,11-2 2,7-2 2,7-3 1,8-4 1,3-1 1,5 0 1,3-1-1,4-1 0,1 0-1,1 0-2,-2 2-2,-3 3-3,-3 3-9,-7 2-51,-8 2-4,-9 5-102,14-3 160,-24 2 0,-23 2 0</inkml:trace>
  <inkml:trace contextRef="#ctx0" brushRef="#br0" timeOffset="617067.2942">12022 4599 71,'-3'0'1,"0"0"1,-1-1 0,-5-1 0,-1-2-1,-1-2 0,-4-2 0,0-3 0,-4 1 0,-4-1-1,-1-3 1,-4 0 0,-3-1 0,-2-1 0,-2-1-1,0 0 1,-1 0-1,1 1 1,-1-1-1,1 0 0,0-1 0,2 2 0,1-2 0,0 0 1,4-2 0,2 0 0,3-3 1,3 0 0,1-2 0,4-2 0,1-1 0,4-1 1,0 1 0,4-2-1,-1 2 1,2 1-1,1 1 1,2 3-1,1 1 0,-1 1-1,2 2-1,0 0 1,2 1-2,0 4 1,0-2-2,2 0 0,2 0 0,2 1 0,1-2-1,1 0 1,5-2 0,0-1 1,5 1 0,1-2 0,0 1 1,4-2 0,0 1 1,0 0-1,0 1 1,-1-3 0,-1 5 0,-1-2-1,2 3 0,-3-3 1,2 5-2,1-1 0,2 2 1,1-2-1,3 1 0,2 0 0,3-1 1,3 0-1,2-3-1,3 2 1,3 0 0,1 0 0,2-1-1,1 0 1,2 0-1,2 2 1,3-1 0,2 2 0,3-2 1,3 3-1,1-3 0,2 4 1,1-1 0,3 0-1,0 1 1,3-1 0,-1 0 0,4 1 0,2-2 1,2 1-1,2-1 0,1-1 1,1 2 0,2-3 0,-2 0 0,-1 0-1,-1 1 1,-4-2-1,0 4 1,-3-1-2,-2 3 0,-3 0 1,-3 3 0,-3 0 0,-4 2 0,-3 1 0,-5 1 0,-3 2 0,-4-2 0,-4 3 1,-3 1-1,-1 0 0,-3 3-1,-3 0 1,-1 1-1,-3 2 1,0 1 0,-4 2 0,0 1-2,-3 2 1,-1 3-1,0 2 0,-4 2 1,1 3-1,-3 1 1,1 2-1,-2 3 2,1 0 1,-1 2-1,1 0 1,-1 2 0,2 0-1,-1 0 1,1 1 0,0 0 0,-1-2-1,-3 0 0,0-1 0,-2 1 0,-4-1 0,-1 0-1,-4 1 1,-3 0-1,-3 1 1,-6 1 0,-4 2 0,-4-1 0,-7 1 1,-5 0 0,-9 1-4,-4-3-8,-9 1-13,-7 0-23,-60 20 47,11-7 0</inkml:trace>
  <inkml:trace contextRef="#ctx0" brushRef="#br0" timeOffset="618022.3489">15508 3514 97,'7'-9'11,"2"-4"-1,3-1-2,3-1 1,2-2 0,2-2-1,3 0 1,1-2 0,1 1 0,1 0-1,-2-1 1,1-1-2,1 0-1,-2 0-2,0 1 0,0 1-2,0 1 0,-3 1-1,-1 1 1,-2 4-1,-3 0 0,-3 4 0,-2 1-4,-4 2-9,-1 3-17,-2 2-21,-1 1-83,-8 10 133,2 0 0,-4 0 0</inkml:trace>
  <inkml:trace contextRef="#ctx0" brushRef="#br0" timeOffset="621811.5656">22655 6938 49,'1'10'0,"0"5"1,0 4-1,1 3 1,1 2-1,0 1-1,-1 2 1,1-4-1,-1-1 1,-1-3 0,1-6 1,-1-3 0,0-3 1,0-6 0,0-2 1,0-3-1,0-6 1,-1-5-1,0-3-2,-1-6 0,-1-1 0,-1-4-1,1-5 1,-2 1 1,-1-1 1,0 1 2,0 2 2,2 3 0,-1 4-2,1 4 1,1 6-1,1 4-1,-1 8-1,2 7-2,-1 7-1,0 6 1,1 10 0,-1 1 1,1 7 0,0 3-1,0 1 0,0-2 1,0-2-1,0-5-1,1-4-19,-1-3-15,1-8-12,-2-7 47,0-8 0</inkml:trace>
  <inkml:trace contextRef="#ctx0" brushRef="#br0" timeOffset="622509.6055">22764 6950 114,'1'11'1,"2"3"-16,2 4-21,-1 4-28,-4 22 64,0-5 0</inkml:trace>
  <inkml:trace contextRef="#ctx0" brushRef="#br0" timeOffset="627028.864">22612 7207 75,'2'-10'5,"1"-3"-3,0-4 0,0-1 0,1-6 1,1-1 0,-1-1 0,-1-3 0,1-1 0,-1 2 0,0 0 0,-2 3 0,0 1-1,0 3-1,-2 3-1,0 6-1,-2 2-1,1 2 1,-3 5-1,0 6-1,-4 2 1,2 7 1,-2 4-1,0 5 1,0 2 0,0 4 1,2 0-1,-2 3 1,4-1 0,0 0 0,1 0 0,1 2 0,2-5 0,0 3 0,1-2 0,0-2 1,1-4-1,0-4 2,0-3-1,0-4 1,-1-4 0,3-5 0,-1-3-1,2-5 1,-1-2-1,4-6-1,-3-5 1,1-3-1,0-2 0,1-6 0,0-1 1,1-1 0,-1-1-1,1 1 1,-1 0 0,2 4-1,-2-2 1,0 5 0,0 3-1,-1 6 1,-2 3-3,0 4 1,0 2-1,-2 3 1,-1 6-2,-1 3 1,-3 4 0,0 6 0,0 4 2,-1 4-2,-1 2 2,0 2 0,-2 5-1,2-2 1,1 3-1,0 0 0,1-3 1,2-1 0,1 1-1,1-4-1,1-2 0,1-2 1,0-5 0,1-3 0,-1-4-1,1-4 1,0-6 0,1-6 2,-1-4-1,2-7-1,-1-3 1,-1-4-1,0-2 1,0-1 0,0-2 0,-1 0 1,0-2 0,-1 4-1,1 1 1,-1 2 0,-1 5-1,0 4-2,1 4 0,0 4 0,-1 2 0,0 6-1,-2 1 1,1 7 0,-2 4 0,-1 5 2,0 6 0,-1 2-1,0 6 1,-1-1 1,0 5-2,3 0 2,-1-2-1,1-1 0,1-3 0,1-3 0,1-4 1,1-5-1,0-2 0,0-7 1,0-3-1,2-5 0,0-5 0,1-3-2,1-7-4,2-3-5,-3-4-6,2-1-21,-1-12 38</inkml:trace>
  <inkml:trace contextRef="#ctx0" brushRef="#br0" timeOffset="636670.4155">20990 15750 79,'0'0'11,"3"-2"2,-1 0 2,4 0 2,-1-1-2,4-2-1,0 2-2,1 0-2,0 0-3,3-1 0,-2 0-3,2 0-2,-1 1-1,0-1-2,2 1-5,-2 1-8,-1 0-8,1 1-12,-1 2-13,-1 0-36,2 9 83,-2 2 0</inkml:trace>
  <inkml:trace contextRef="#ctx0" brushRef="#br0" timeOffset="636859.4263">21210 15807 96,'18'-3'-32,"5"0"-6,30-8 12,-4-2 26</inkml:trace>
  <inkml:trace contextRef="#ctx0" brushRef="#br0" timeOffset="638142.4997">21051 15735 54,'3'0'4,"-1"0"2,3 1 0,0-1 1,1-1 0,-1 0 1,4-1-1,0-1 1,3 0-1,2-1 0,1-1 0,3 0-1,2-1-1,1 1 0,3-1-1,1 1-1,-1-1-1,0 1 0,-1 0-1,-2 0-1,-4 2-3,-2-1-4,-5 2-5,0 0-8,-4 1-12,-3 1-11,-4 6 4,-1 2 39</inkml:trace>
  <inkml:trace contextRef="#ctx0" brushRef="#br0" timeOffset="638566.5239">21139 15869 88,'7'0'8,"-1"1"2,5-2 2,3-1 2,2 0-1,2-1-1,3-3-1,2 1-1,0-1-1,2 1 0,-4 1-3,2-1 0,-3 0-2,-2 2 0,-2-1-1,-4 1-1,0 3 0,-4-3-1,-1 2-1,-3 1-4,0 0-9,-1 0-12,-3 0-26,0 1-1,1 2-27,-2 1 79,1 0 0</inkml:trace>
  <inkml:trace contextRef="#ctx0" brushRef="#br0" timeOffset="639222.5614">21687 15470 63,'0'0'2,"0"0"0,0 0-1,3 0-1,-1 0-5,0 0-8,0 0-8,2 0-8,0 0 29</inkml:trace>
  <inkml:trace contextRef="#ctx0" brushRef="#br0" timeOffset="640391.6283">21645 15543 80,'0'0'7,"0"0"-1,0 0 0,0 0 0,0 0-2,0 0-1,0 0-2,-1 2 0,1 1-2,0 4 1,1 0 0,1 6 0,1-4 0,0 5 0,0-4 0,2 2 0,-2-4 1,1 1-1,-2-2 1,-1-2 0,1 0 0,1-2 1,-2-1 1,0 0-1,0 0 1,-1-2-1,0 0 1,1-2-1,1 0-1,2-2 1,0 1-1,3-2 0,-2 0 0,2 0 0,0 2 0,2-1-1,-2 1 1,3 1-1,-4 0 1,4-1-1,-5 3 0,3 0 1,-2 0-1,1 3 1,-2-1 0,1 1 0,-3-1 0,3 2 0,-3-1 1,3 2-1,-3 0 1,0 0 0,-1-1 1,0 3 0,0-1 1,-2 0 1,0-1 1,0 2 0,-2-1-1,0 1 1,-1-1-1,0 3-1,-2-5-2,-2 4 0,2-4 0,-2 3-2,1-1-3,-3 0-4,2-2-8,-2 0-10,3 0-20,-1-1-6,4-2-13,-1-5 64,2-3 0</inkml:trace>
  <inkml:trace contextRef="#ctx0" brushRef="#br0" timeOffset="640818.6527">21743 15494 134,'0'0'12,"3"-3"0,0 2 1,5-2 0,0-2-2,4 0-3,0 1-1,0-1-2,3 2-2,-3-1 0,2-2-1,-1 3-3,1-1-7,-2 0-9,1 1-15,-2 0-19,-1-1-63,10-5 114,-3-1 0,-2 1 0</inkml:trace>
  <inkml:trace contextRef="#ctx0" brushRef="#br0" timeOffset="641300.6803">22181 15211 88,'0'2'5,"0"1"0,0 0 2,0 2 1,0 1-1,-1 2 0,0 4 1,-1 0 1,-1 5-2,1 4 0,-1 4 0,-1 2-2,1 4 1,-1 2-1,-1 3 0,0 0-1,-1 2 0,1-1-1,0 1 0,-1-2 0,2 2-1,-2-4 0,-1 1-1,2-3-1,0-1 0,-1-4 1,2 1 0,-2-6 0,2 0-1,0-3-2,1-2-2,1-3-4,0-4-10,0 2-20,0-4-13,1-4-39,-3-20 90,0 0 0</inkml:trace>
  <inkml:trace contextRef="#ctx0" brushRef="#br0" timeOffset="641660.7009">21992 15591 181,'0'0'10,"0"-3"1,2 1 0,-1-2 0,0 1-4,1-2-3,-1 1-6,2-4-8,-1 5-10,2-3-17,1 1-16,-2 0-60,11-4 113,-2 2 0,-2 1 0</inkml:trace>
  <inkml:trace contextRef="#ctx0" brushRef="#br0" timeOffset="641955.7178">22264 15585 192,'0'0'12,"-2"-2"-1,0 1 1,1-2-1,-1 1-5,0 0-9,1 0-20,1-1-30,-1 2-3,1-5-53,-2-4 109,1 0 0,-2-1 0</inkml:trace>
  <inkml:trace contextRef="#ctx0" brushRef="#br0" timeOffset="643135.7853">21511 15677 58,'4'10'5,"-1"1"-2,2 3 0,-1-2-1,1 1 0,1 0-1,-2-2 1,1-2 0,-1 0 2,1-1 1,-1-5 1,1 2 2,0-5 0,1 0 1,-3-1 1,3-3-1,-2 1 1,1-6-1,-3 1-1,-1-1-1,-1-1-1,-1 0-1,-1 1-1,-2 1-2,-1 1-2,0 2-5,1 2-5,-3 0-9,2 3-16,0 3-13,0 3-23,-5 6 71,4-2 0</inkml:trace>
  <inkml:trace contextRef="#ctx0" brushRef="#br0" timeOffset="643962.8326">21222 16430 129,'0'-2'9,"1"-1"0,3-2 0,2 1 0,7-1-3,-2 0-4,5 0-6,-2 0-11,3-1-15,-3 3-16,0 0-32,5 0 78,-3 1 0</inkml:trace>
  <inkml:trace contextRef="#ctx0" brushRef="#br0" timeOffset="646860.9983">21406 16577 112,'5'-5'11,"1"-1"-1,2-2 2,1 2-1,5 0-3,-3 0-3,1 1-3,3-1-4,-3 2-6,0 2-9,0 1-15,-3-1-14,1 4-20,1-1 66,-2 1 0</inkml:trace>
  <inkml:trace contextRef="#ctx0" brushRef="#br0" timeOffset="650615.2131">21641 15920 68,'3'-4'5,"2"-3"1,1-1-1,4 1 1,1-3-1,1 3-1,4-3-2,-1 2-3,1 1-4,0 0-9,0 2-9,-1-2-35,12 4 58,-3 1 0</inkml:trace>
  <inkml:trace contextRef="#ctx0" brushRef="#br0" timeOffset="650919.2305">21669 15941 73,'1'-4'2,"4"-3"1,1 0-1,3 0 1,2 0-2,1 1-1,1-1-2,2-1-1,1 3-3,-1-2-4,2 1-9,0-2-25,12 0 44,-2-1 0</inkml:trace>
  <inkml:trace contextRef="#ctx0" brushRef="#br0" timeOffset="651244.249">21652 15925 77,'6'0'5,"3"0"1,1 0-1,1-5 1,5 3-2,-3-4-1,4 0-2,-2 0-6,3 0-9,3-1-14,-2 1-32,19 2 60,-5 0 0</inkml:trace>
  <inkml:trace contextRef="#ctx0" brushRef="#br0" timeOffset="652615.3275">21816 16333 126,'3'-4'12,"1"1"3,1-4 1,-2 0 1,-1-4-1,0 4-3,0-4-2,-2 5-3,1-2-2,3 3-1,-1-1-3,2 5-1,-1-1-1,4 6 0,0 3 0,2 2 0,-1 2 0,2 3-1,-1 2 1,0-1-1,-3 1 0,2 0 0,-2-1-2,0-1-2,0-1-1,-1 1-2,-1-3-2,-1-3-2,-1 2-2,0-4-1,-1 2 0,-1-5 1,0 2-1,-1-1 0,0-1 2,-2-1 3,0 0 2,-3 3 1,0-5 1,-2 3 3,1-3 1,-2 0 2,3 2 0,-2-2 1,2 0-1,0 0 0,4 0 0,0 0 0,1 0 0,0 0 1,0 0 1,0 0 0,0 0 1,0 0 0,0-2 1,1 0 0,1-1 2,1 0-1,4-1 0,0 1 0,2-1-1,0-1 1,4 2-1,-2-2-1,2 1-2,-2 1-2,1 0-5,2 1-12,-5 0-21,0-1-18,7-4 57,-5 1 0</inkml:trace>
  <inkml:trace contextRef="#ctx0" brushRef="#br0" timeOffset="653129.3569">22131 16276 55,'-1'3'5,"0"4"0,0 0 1,0 3 1,1-1-2,1 5 1,1-3 0,2 1-1,1 0-1,0 0 0,1-3 0,1 2 0,-2-3 1,3-2 0,-1-1 0,2-1 0,-2-1 1,3-2 0,0-2 0,-1-4 1,0 0-1,2-2 1,-3-2-1,-2-1 0,0-1 0,-3 0 0,0-3-2,-4-1-1,-3 2 0,-1-2-2,-2 1 0,-3 0 0,0 0-1,-2 3-1,0 1-2,0 3-3,0 2-3,0 3-5,2 3-6,-1 3-9,2 1-11,0 5-49,3 7 89,1-3 0</inkml:trace>
  <inkml:trace contextRef="#ctx0" brushRef="#br0" timeOffset="653646.3864">22522 15940 76,'-2'5'7,"-1"4"2,-2 6 1,-1 3 1,-1 7-2,1 1-1,1 6-1,2 0-1,1 4-1,2-2-1,3 2-2,1-3 1,0 0-1,2 0 0,-1-1 0,-2-1-1,0-2 0,-3-2 0,-3-3 0,1 0-1,-1-3-1,1 0 0,0-2 1,1-3-1,1-1-2,0-4-1,2 0-5,0-2-8,1-4-16,-3-2-11,0-1-10,-5-21 54,-1 0 0</inkml:trace>
  <inkml:trace contextRef="#ctx0" brushRef="#br0" timeOffset="654059.4101">22422 16184 143,'-2'0'10,"-1"-1"1,-1-1 0,2 1 0,0 0-2,0-1-3,0 2-3,2 0-4,-1-2-11,1 0-18,-1-1-19,1 2-63,8-6 112,1 3 0,0-1 0</inkml:trace>
  <inkml:trace contextRef="#ctx0" brushRef="#br0" timeOffset="654360.4273">22694 16237 203,'0'0'5,"0"0"-1,0 0-2,0 0-7,0 0-15,0 0-28,0-3-4,1 1-37,-4 4 89,-1 1 0</inkml:trace>
  <inkml:trace contextRef="#ctx0" brushRef="#br0" timeOffset="654824.4538">22224 16661 137,'3'-3'11,"5"1"2,3-3 1,3-1-1,1-2-2,5-2-4,0-2-1,3 0-4,-1 0-3,0-1-5,3 1-8,-1 1-5,1 1-9,-1 2-12,-1 1-66,5 4 106,-4 1 0,-5 2 0</inkml:trace>
  <inkml:trace contextRef="#ctx0" brushRef="#br0" timeOffset="655090.469">22302 16748 142,'6'-3'10,"5"-4"0,4 0 0,3-2-4,5-1-13,3-1-20,6-3-20,1 0-50,16-12 97,-7 3 0,-8 0 0</inkml:trace>
  <inkml:trace contextRef="#ctx0" brushRef="#br0" timeOffset="656324.5396">21705 15724 55,'1'2'3,"0"-1"0,-1-1 0,0 0 1,0 0 2,0 0 2,0 0 2,0 0-1,0 0 1,0 0 0,0 0-1,0 0-3,0 0-2,0 2-2,0-1-1,0 1-1,-1 2-1,1 1 1,-1-2-1,0 1 1,0 0 0,0-1 0,1-2 1,0 2 0,0-3 0,0 0 1,0 0 0,0 0 0,1 2 0,1-1 1,-1-1 0,1 1 1,0 1-1,-3-5-1,0 2 0,1-2 0,-1 1-1,1 2-1,0 0 0,0 0 0,0 0-1,0 0 0,-1 2 0,1-1 1,0 2 0,0-2 0,0 4 0,0-3-1,1-2 1,0 3 0,0-1-1,-1-2-2,0 0-4,0 0-6,0 0-10,2 0-17,0 0-41,9-2 81,-3-1 0</inkml:trace>
  <inkml:trace contextRef="#ctx0" brushRef="#br0" timeOffset="656654.5585">21745 15790 41,'0'0'-27,"3"2"13,1 0 14</inkml:trace>
  <inkml:trace contextRef="#ctx0" brushRef="#br0" timeOffset="657520.608">21663 16012 49,'-5'-2'1,"-1"-5"-1,1-1 0,-3-3-1,2 0 0,-2-4-2,1 1 0,1-2 1,-1 0-1,-1 1-2,2-1 1</inkml:trace>
  <inkml:trace contextRef="#ctx0" brushRef="#br0" timeOffset="658314.6534">21541 15379 50,'3'-16'1,"1"3"0,-2 3 0,1-2-1,0 4 0,-1 2 0,0 0 0,0 1 0,1 1 0,2 1 0,0-2 0,-2 2 1,3-1-1,-1 2 0,2-3 0,1 2 0,2-2 0,-2 1 0,3-2 0,0 1 0,1-1 0,1 1 0,-2 0 0,2 0 0,0-1 1,0 0-1,1 1 0,0-2 1,3-1-1,2 1 1,0 0-1,3-2 1,1 1-1,0 0 0,1 1 0,1 0 1,-1 0-1,-2 2 1,-2 1 0,0 1 0,-3-1 0,2 1 0,-1 2 0,-1-1 1,1 2-1,-1 2 0,2-1 0,1 2 0,-1 2 0,2 0 0,1 1-1,-1 4 0,1-2 0,0 3-1,1 1 0,-3 1 0,0 2 0,-2 1-1,-3 1 1,-3 2 0,0 3-1,-6 1 0,0 1-2,-4 2 1,-1 0-1,-3 2 0,-2-1-1,-1 1 1,0 0 1,-2-1 0,-1-3 1</inkml:trace>
  <inkml:trace contextRef="#ctx0" brushRef="#br0" timeOffset="658572.6682">22237 15854 71,'-19'13'8,"-2"0"0,-2-2 1,-1 2 0,-2-1-1,-2 2 0,-1-2-1,-1 2-1,2 0-1,-1-1-1,-1-1-1,3-2-4,0-3-2,1 1-5,4-3-9,0-3-15,2-2-10,-1-3-1,4-1 43,3-4 0</inkml:trace>
  <inkml:trace contextRef="#ctx0" brushRef="#br0" timeOffset="674093.5559">22823 16179 62,'2'0'8,"0"0"3,3 0 2,3-2 2,4-2 0,0-2 0,6-3 1,4-4-1,2-2 1,7-4-4,7-5-1,4-1-1,8-5-3,3-1-5,5-4-14,0 1-36,4-3-5,-1 1-62,35-28 115,-11 3 0,-11 7 0</inkml:trace>
  <inkml:trace contextRef="#ctx0" brushRef="#br0" timeOffset="675947.662">21703 6454 127,'0'0'6,"0"0"0,0 3 0,0-1 0,1 0-4,0 3-2,0 3-1,1-3 0,1 2 0,2 4 1,2 0 0,0-1 0,1 1 0,1 1 0,3-2 1,-2-2-1,0-1 0,2-1 0,-4-3 1,0 0 1,0 0-1,-5-2 1,2-2-1,-1 0 2,-2-4-1,-1-2 0,0-1 0,-3-3 0,0-1 0,-1 2 0,-2-2-1,2 3 0,-5 1 0,0 2 0,-1 4-1,-1 2 0,-4 3 0,4 4-1,-4 2 0,3 2 1,0 1-1,0 5-1,3 0 0,2 0 1,1 0-1,2-1 1,2-3 0,5-3 1,2-3 0,2-5 0,3-6 2,3-2 0,-1-6 3,3-3-1,-2 0 3,-1 0-1,-2 1 1,-3 3-1,0 0 0,-5 3-2,-3 3-1,-6 2-2,-2 3 0,-3 5-2,-6 3 0,-1 6 0,-4 1 1,-2 4-1,1 3 0,2 1 1,-1-3-1,4-1 1,6-6 0,1-1 0,4-7 0,5-2 0,4-8 1,4-4 0,5-5-1,4-6 1,4-3 0,2-3 0,1-2 1,-1-1 0,2 0-1,-4 3 2,-2 2 0,-2 4 0,-4 6 0,-5 2-1,-1 5-1,-6 5 0,-3 8 0,-3 3-1,-7 7-1,-4 5 1,-3 5-1,0 2 1,-4 1 0,2 1 0,1-3 0,4-3 1,3-9 1,6 0 0,4-9 0,8-6 0,5-8 1,7-7-1,6-9 0,10-5-6,4-5-10,8-3-13,3-3-19,4-2-7,3 3-57,39-6 110,-10 8 0,-8 11 0</inkml:trace>
  <inkml:trace contextRef="#ctx0" brushRef="#br0" timeOffset="676943.719">22657 7023 76,'0'0'2,"-2"1"-1,1 3 0,-1 5 0,0 3-1,-1 3-1,1 2 0,1 1-1,0 3 0,2-3-1,0-1 1,1-2-1,0-4 2,2-3-1,-2-5 1,5-3 1,-2-3 0,2-4 2,-2-5-1,2-3 1,-1-2-1,-3-1 1,0-2 0,-2 2 1,-1 1 0,-2 2-1,0 4 0,-3 4 0,-2 6-1,0 3 0,-1 5-1,-4 6-1,3 3 1,-1 1-1,0 3 0,2-2 0,2-3-1,0-2 0,3-5 1,1-4 0,4-3 0,3-3 1,1-3-1,1-4 2,4-1 0,-3-4 0,1 1 1,-2-1-1,0 2 0,-2 3-1,-1 0 1,-3 4-2,0 2 0,-1 3-1,-1 5 0,-2 1-1,-2 3 1,-1 1 1,2-2 0,1 0-1,-1-1 0,1-3 1,1-1 0,0-3-1,1 0 1,2-8-1,0-1-1,1-2 2,1 0 1,1-5 1,-1 4 1,0-1 2,1 4-1,-2 1 0,-1 5 0,0 1 0,-2 7-1,-1 3 0,-1 3-2,0 4-2,-1 2-1,0 1-1,-1-1-3,1-1-1,1-5 0,2-3 1,0-3 0,3-5 1,0-4 2</inkml:trace>
  <inkml:trace contextRef="#ctx0" brushRef="#br0" timeOffset="677503.751">22712 6964 70,'-1'1'5,"-2"8"-1,-1 3-3,-2 4 0,0 5-1,-1-2 1,1 0 0,1-2 0,2-4 0,-1-4 0,2 0 0,1-5 1,3-6 0,0-2 1,3-5 1,0-3 1,3-5 2,-1 1 0,1-1 1,-1 1 0,-1 2 0,-1 3 0,-1 4-2,-2 3-1,-1 5-1,0 6-1,-1 3-1,-1 4-1,-1 5 0,-2-1-1,0 0-1,1 0-1,0-1-1,0-6-2,1 0 2,0-5-1,1-3 0,3-5 1,0-2 0,2-7 2,0-3 1,2-6 1,0-3 0,-1 0 0,0-1 1,-2 3 0,-1 1-1,-1 7 0,-3 4 0,-2 6-1,-2 6 1,-1 7-3,-5 4 0,2 3-1,-3 3 1,1 0 0,1-1 0,0-3-4,2-4 0,4-5 0,2-2-1,1-5-3,1-5-3,2-1-5,1-6-9,0-1-20,7-19 47,-2 6 0</inkml:trace>
  <inkml:trace contextRef="#ctx0" brushRef="#br0" timeOffset="679275.8524">21683 6485 56,'1'12'5,"1"6"-1,-1-1 1,6 5-2,0 2-1,2 2-1,5 5 0,2-2-2,4 2 1,4-1 0,2 1 0,4-4 0,4 0 0,-1-3 0,3-1 0,1-2 0,-1 0 0,0-2 0,1-2 0,-2-2 0,-2-1 0,0-3 0,-3-2 0,-1-1 1,-4-4 2,-1 2 0,-5-6 2,0 0 0,-4-3 1,-1 0 0,-1-2 1,-2 0-1,-2 1-1,-1-3 1,-2 4-2,-2 1-1,1-3-1,-1 2 0,-2 2-1,0 0-1,0 0 0,-2 1 0,-1 2 0,1 0 0,0 2 1,-1 1 0,1 1 2,-1-2 1,0 3 2,0-3 1,0-1 0,1 0 0,-2 0 0,0-2-2,-3-1-3,-2-1-1,-2-2-4,-3-3-2,-4-1-3,-2-1-2,-2 0-3,-5-3 0,-1-2 0,-3 0 0,-2-3 1,-1-2 2,-1-1 3,-1-2 2,0-2 2,0 0 3,2-1 2,0 0 0,1-1 1,4 1-1,0-1-2,4-1 0,1-1-3,6-2-1,2 0-1,3 0-1,4 2 1,1 3 1,3 3 2,1 3 2,1 6 1,0 4 2,0 4 1,1 2-1,-2 4 0,1 3-1,-1 2-1,0 1-1,0 6 1,4-1 0,0 1 0,1 1-1,2-1 1,2 2 0,3 0-1,3 0 1,3 2-1,1 2 1,3 3-1,1-1 0,2 4-1,1 0 1,1 2 1,-1-1-1,2 1 0,-2-1 0,3-1 0,0-2 1,0-4 0,1-1 0,1-4 1,0-1 1,0-3-1,-1-1 2,-1-2-1,-1-1 1,-2-2-1,0 0 0,-2-1 0,0-1 0,-3-1-1,0 0 1,-2-2-1,-3 0 1,-1-2 0,-3 1-1,-3 0 0,-3 0 1,1-1-1,-3 1 0,0 0-1,0 0-1,0 0 0,-2 1 0,-2 2-1,0 0 1,-4 1-2,-1 0 1,-4 2-1,-3-5 0,-1 4-1,-1-4 1,-3 0 0,1-1-1,-3-5 0,0 0 0,-1-2 0,-2-2 1,-1-3-1,-3-1 1,-1-4 0,-2-2-1,0-1 1,-2-2 0,-1-1-1,0-1 0,-1-1-2,0-1-2,-3 1-3,2-1-2,-1-2 1,2 3 0,2-1 3,3 1 1,4 1 1</inkml:trace>
  <inkml:trace contextRef="#ctx0" brushRef="#br0" timeOffset="679731.8784">22137 6909 43,'33'20'-1,"0"-1"1,1-3-1,0-1 1,-2-1 0,-3-2 0,1-2 0,-3-1 0,-1-2 0,-1-1 1,-1-3-1,-2-1 0,-4-2 1,0 0 0,-6-2 0,0-3 1,-7-2 1,-2 0 1,-4-3 0,-5 1 1,-3-4 1,-3 2-1,-4 0 0,-3 2 0,0 1-3,-1 1-2,-1 2 0,0 2-2,1 0-1,-1 0 0,0 2 0,1 0-1,-3-2-2,0-2-3,-3-2-4,0-1 0,-2-3-17,-27-15 30</inkml:trace>
  <inkml:trace contextRef="#ctx0" brushRef="#br0" timeOffset="681489.979">22607 7035 46,'1'-7'0,"-4"-3"0,-3 1 0,-4 2-1,-4-2 2,-6 0 1,-2 3 0,-1 0 2,-6 1-1,1 2 1,-4 0-1,0 0-2,1 1 0,-3-1-1,0 3-1,0-4 2,0 3 1,-2-4 0,0 0 1,-1-1 0,2-2 1,0-5-1,3-1 0,0-5-2,1 1-2,2-5-1,1-1 0,3-1-2,2-4 1,2 1-1,2-1 0,5-3-1,2 1 1,4 2 1,4 2 1,2 3-1,3 3 1,3 5 0,2 5 1,4 6 0,2 4 0,4 6 1,1 2-1,4 5-1,1 5 0,1 3-1,1 3 0</inkml:trace>
  <inkml:trace contextRef="#ctx0" brushRef="#br0" timeOffset="696558.8409">12199 9193 85,'0'0'1,"0"0"0,0 0 0,0 0 0,0 0-1,0 0 0,0 0-1,0 0 1,1 2 0,0 0 1,3 2 1,-1 1-1,1 4 0,1-2 1,3 3-1,-2 0 0,1 1-1,-1 0 1,0-4-1,0 3 1,0-5 0,-1 2 0,-1-3 0,3 2 0,-1-2 1,0-1 1,-2-3-1,3 0 1,-3 0 0,6-3 0,-3-1 0,3-2 1,0-1-1,4-2 1,-1-5-1,5-1 1,4-2 0,2-5 0,6-2-1,2-3 0,2-3 1,4 0-1,2-2 1,1 1-1,-1-1 0,2-1 0,1 2-1,-2 1 1,0 0-1,1 4-1,-2-3 1,1 5-1,-3 0 0,-1 4 0,-2 0 1,-2 4-1,-4 2 0,-2 1 0,-4 2 0,-2 3 0,-5 2 0,0 0-1,-7 4 0,0-1 0,-1 3-3,0 0-3,-4 0-7,4 3-10,-4-1-16,1 1-8,-4 2-17,-1 14 64,-1-2 0</inkml:trace>
  <inkml:trace contextRef="#ctx0" brushRef="#br0" timeOffset="697545.8973">12446 9278 51,'26'-22'4,"6"-5"0,0-2 0,4-4 0,2-2 0,2 0 0,-1-2-1,2-1 0,1 1 0,-1 1-1,0 0 2,3 1 0,-1 1 1,0 4 1,0-2 1,0 4 0,-5 4 0,-2 1 1,-3 6-2,-7 3 0,-4 2-1,-7 5-1,-2 2-1,-6 2-2,-2 1-2,-1 4-6,-1-1-13,-1 4-22,0 1-1,0 2-3,-8 5 46,1 1 0</inkml:trace>
  <inkml:trace contextRef="#ctx0" brushRef="#br0" timeOffset="702654.1895">7486 6178 57,'-10'-4'2,"-2"1"-1,4 2 1,-5-2-2,5 1 1,-1 0-1,-1-1 1,2 0-1,0 0 0,-3 1 0,2 0 0,1-1 0,-4 1 0,3-1 0,-1 2 0,1-1 0,-3 1 0,3 1 1,-2 0-1,0 1 0,1 1 0,-2-1 0,1 2 0,1 1 0,-3 1 0,2-2 0,0 2 0,-2 1 0,2-2 1,-2 2-1,2 1 0,1-1 1,-3 1-1,2 0 1,-1 1-1,-1-1 1,2 2-1,-2-1 1,0 1-1,0 3 0,1-2 1,-1 2-1,-1 0 0,2 0 1,-3 3-1,1 0 1,0 1 1,0-1 0,0-1 0,1 3 1,-2 0 0,1 0 0,1-1 0,-2 1-1,1-1 0,0 2 0,2 0-1,-1 1 0,2 3-1,1 0 1,0 2-1,1 3 0,1 0 0,0 2 1,0 0-2,0 0 1,2 2 0,-2-5 0,2 3 0,2 0-1,0-2 1,1 1-1,2-1 1,1 0-1,2 2 1,1-2 0,0 2-1,1-2 2,1 2-1,2 1 0,-1 2 1,1 2-1,1 1 0,1 1 0,1 2 0,1-1 0,2 1-1,3-2 1,1-2-1,1-2 1,2-1 0,0-3-1,0 0 1,1-2 0,0-1 0,-1 0 0,1-1 0,0-2-1,0 2 1,1-3 1,1 0-1,1 1 0,0 1 0,1-2-1,2 0 1,-1 0 0,3-2 0,-1-1 0,1-3-1,0 0 1,1-3 0,0-2 1,3-2-1,-1-1 1,2-2-1,0-1 0,2 0 1,1-3-1,-2 1 1,0-2-1,-1-2 1,1 1-1,-3-3 0,0 0 1,-1-1-1,2-3 1,-3-1 0,-1-2-1,5-1 1,-2-4 0,1 0 0,1-4 0,2 0 0,0-2 0,0 0 0,0-1 1,-2 0-1,-1 0-1,-3-1 1,-3-1 0,-3 1 1,0-1-1,-2-2 1,-2-1 0,-3-1 1,0-1-1,-3-2 1,-2 2 0,-1-4-1,-3-2 0,-2-1 0,-1 0 0,-4-2 0,-1 0 0,-1-1-1,-4-3 1,0 2 0,-1-1 0,-1 1-1,-2-1 1,-2 0-1,0-2 1,-4 1 1,0-4 0,-4-1 2,-1-2 0,-2-1 1,-4-2 1,-3 2 0,-4-3 0,-3 0-1,-4 2-1,-2 1-1,-6 4-4,1 2-11,-3 8-34,-1 4-6,-1 9-56,-46 7 107,7 7 0,5 5 0</inkml:trace>
  <inkml:trace contextRef="#ctx0" brushRef="#br0" timeOffset="710283.6259">9043 9157 68,'-7'-4'11,"-4"0"1,1 0-1,-5-1 0,3 1-1,-2-1-3,-1-1 0,0 0-1,-2 1-2,2 2 0,-1 1 1,1 2-1,-2 2 1,0 5 0,-1 1 1,-3 2-1,-2 2 0,1 2-1,-4 0 0,-1 3-1,2 0-1,-2 0 0,3 3-1,2 0 0,2 3-1,2-1 0,4 2 0,1 1 0,2 1 0,2 1-1,3 1 1,-1 1 0,3 3 0,2-3 0,1 3 0,2 0 0,0 3 0,2-2 0,1 0 1,0 1-1,1-3 0,-1 0 0,2-1-1,0-2 1,1-1 0,1-2 0,-1-2-1,2-2 1,1-1 0,0-2 0,0-2 0,3-1 0,-1 0 1,2-4-1,1-1 1,3-1-1,-1 1 1,3-2-1,1-1 0,-1 0 0,2 1 0,-1-3 0,-1 3 0,0-3 1,-1 0-1,-1-1 0,0-1 0,0 1 0,1-4 0,-1 0-1,0 0 1,0-2 0,-1 0 0,1-1 0,0 0 0,0-1 0,0 0 0,0-1 0,2-1 0,0 1 0,-2-2 0,2 0-1,1-1 2,-3 0-1,2-2 0,-1-1 1,0-1-1,1-2 1,-2-1 0,2-3 0,-2-3 1,-1 0-1,-1-4 0,-2-2 0,1-1 0,-4-3 0,-1-1 0,0-3 0,-3-1 0,-1-2 0,-2 2 1,-2-3 1,-2 0 1,-3 2 1,-3-1 1,-1-1 0,-6 1 1,-2 1 0,-3-1-2,-3 4 0,-3 1-4,-2 3-11,0 3-34,0 3-13,1 2-102,-6 1 159,5 4 0,6 1 0</inkml:trace>
  <inkml:trace contextRef="#ctx0" brushRef="#br0" timeOffset="713144.7895">11396 8546 59,'-5'1'5,"-1"-1"-1,1 1-1,-2-1 0,3 0 0,-5 1-2,4-1 1,-3 1-1,2 0 0,-3 0 0,1 0 0,1 0-1,-1 1 1,-2-1-1,0 2 1,1-2 0,-6 2 1,3 1-1,-3-1 1,0 0 0,-2 1 0,1 0 0,-2 0 1,1 1-1,1 0 0,0 0 0,1 0 0,-1 2 0,2-2 0,-2 2 0,0 0-1,1 0 0,2 1 1,-2-1-1,2 0 0,2 1 1,-2 1-1,2-2 0,0 3 0,0-2 1,0 1-1,0 1-1,1-1 1,1 1-1,-1 0 1,3 2-1,0-2 0,1 2 0,0 0 0,-1 0 0,1 1 1,2 1-1,-2 1 0,1 2 1,0-1-1,-3 1 0,1 2 1,1 1-1,-2 1 0,0-1 0,0 2 0,1 1 0,-1 2-1,-1 1 1,3-1 0,-1 1-1,1 0 0,1-1 1,0 0 0,1-1 0,1 0 0,1 0 0,1-2-1,0 2 1,0-2 0,0 2 0,1-3 0,0 1 0,1 0 0,0 0 0,0-2 0,0 2 0,0-1 0,1 2 0,0-2-1,1 0 1,1 1 0,1-3 0,-2 3 0,2 0 0,1-2 0,-1 2 0,0-1 0,3-2 0,-2 0 0,1 1 0,1-3 0,1-1 0,1-1 0,-1-1-1,2-1 1,-1-1 0,0 1 1,1 0-1,-1-1-1,0 0 1,-1 1 0,1-2 0,-3 1 0,2-1 0,0 1 0,0-3 0,0-1 0,2 1 0,-2-2 0,3 1 0,0-3 0,-1 0 0,3 1 0,-1-3 0,-1 2 0,2 0 0,0 0 0,0-2 0,-2 1 0,2 0 0,-2-1 0,0 0 0,0 1 0,2 0 0,0-3 0,1 2 0,2 0 0,0-1 0,3 0 0,0 1 0,0-1 1,1-2-1,0 2 0,-2-2 1,1-2-1,-1 2 1,-1-2 0,1-2 0,1 0-1,-1-1 1,0 0 0,0-2-1,1 2 1,-1-2-1,0 0 1,0 0-1,1-1 1,-1 2-1,0-2 0,1 0 0,-2 1 1,1 0-1,-1-1 1,0 0 0,-2 0-1,1 0 1,-3 1 0,2-2 0,0 2 0,1-2 0,0 1 0,0-2 0,2 1 1,-3-2 0,2-1 1,-2 0 1,0-1-1,-2-3 1,1 2-1,-2-4 0,0-3 0,-2-1-1,3-2 0,-3-2-1,0-2 0,1 0 0,-2-3 0,-1 1 0,0 1 0,-1-2 0,-3 3 0,0 0 0,-1 1-1,0-1 1,-3 3-1,0-1 1,-2-3-1,-2 4 1,1-3-1,-2 1 1,0-2 0,0 2 1,-1-2 0,0 0-1,0-1 1,-2 0 0,0 0 0,2 0 0,-3 0-2,0-1 1,0 2 0,-2 1 0,0 1 0,0-1-1,-2 3 1,0-1-1,-1 2 0,2-2 0,-2 2 0,1 0 0,-2-1 0,1 1-1,-2 0 1,0 1 0,-2 0 1,3 1-1,-3 0 1,2 0 0,-2-2 0,2 3 1,-2-1-1,2 2 1,-2 0-1,0 2 2,0 3-1,-1-1 1,3 3 0,-2 2 0,2 1 1,-1 0-1,2 1 0,-1 1-1,2 0-1,-1 1 1,2 3-1,-1-1-1,1 2 0,0 1 0,-2-1 0,3 3 0,-1 0 0,0 0 0,1 3-2,3-3-3,-2 2-5,3 1-9,1 1-16,-1 1-18,-3 3-73,4 6 126,-2 0 0,3-2 0</inkml:trace>
  <inkml:trace contextRef="#ctx0" brushRef="#br0" timeOffset="714263.8536">10292 9808 54,'1'-2'4,"3"-4"1,2-4 1,4-3 1,0-1 0,5-4 1,-1-1-1,3 0 0,1 0-1,1 0-2,-2 1-1,1 3 0,-3-2-2,1 5-1,-6 2-1,3 1-1,-6 2-1,-1 2-1,-3 2-1,1 1-1,-4 2 0,-2 2 0,-3 3 1,-3 0 1,-2 5 0,-7 4 2,-2 1 0,-2 4 1,-3 1 0,-1 1 1,0 3 0,0-2 0,3 2 0,0-4 0,3 0 0,4-4 0,2-2 1,4-4 1,2-1 1,3-4 1,2-4 1,2 1 1,3-4 0,4-1 0,3-3 1,3-2-2,1-5 1,4-3-1,1-1 0,2-4 0,1 0-1,-1 0 0,0-1 0,1 3-1,-1 2-1,-3 1 0,0 3-1,-3 1 0,-2 2-1,-2 3 1,-3 1-4,0 2-3,-1 2-10,-3-1-21,2 3-6,-2 2-10,5 6 53,-2-1 0</inkml:trace>
  <inkml:trace contextRef="#ctx0" brushRef="#br0" timeOffset="720528.2119">12260 9208 113,'1'-2'4,"0"0"0,1-1-1,1-1 1,-2 1-2,2-2 0,0 2 0,-2 1-1,2 2 0,1 0 0,0 5-1,-1 3 0,4 3 0,-2 0-1,2 2 0,2 2 0,0-1 1,1-2 0,1 0 0,0-4 0,2-2 1,0-3 0,1-4 0,4-4 0,2-5 1,1-3 0,4-7 2,3-4 1,3-5 1,3-6 1,1-2-1,4-4 1,-1 1-1,1-2-3,-1 1-8,0 6-15,-2 4-25,-4 7-2,-3 7-22,-3 24 69,-8 3 0</inkml:trace>
  <inkml:trace contextRef="#ctx0" brushRef="#br0" timeOffset="721367.2598">12392 10542 82,'-2'0'2,"0"0"1,-3 0-1,3 0 1,0 0-1,0 3-1,0 0-1,3 2 1,-1 1 0,1 3 0,1 0 0,1 1 0,0 0 0,1 2-1,1-1 1,-1 0-1,3 0 0,-3-3 0,1 2 1,0-3-1,1-2 1,-1 0 0,5 0 0,-4-4 0,5-1 0,1-4 1,1-3 1,-1-1 1,3-4 1,0-2 1,0-3 1,1-2 2,-1-3 1,3 0-1,-1-3 1,4-3-2,0 1 1,0-2-2,1-2 0,0 2-1,-2-2 0,1 4-2,-1 0 1,-2 4-1,-1 2-1,-2 4-2,-1 3-4,-2 4-16,0 2-34,-3 3-1,0 4-50,-7-5 104,-1 4 0,-6-2 0</inkml:trace>
  <inkml:trace contextRef="#ctx0" brushRef="#br0" timeOffset="735315.0576">13495 8920 146,'0'-2'9,"-1"-1"2,1-1 0,-2 0 0,1 3-2,1-2-3,0 1-2,0 2 0,0 0-1,0 0-1,0 0 0,1 3-1,1 3 0,0 2 1,0 2 0,1 4-1,-2-2 0,1 2 0,0 0 0,1 1-1,0-2 1,1 1-1,0-4 0,2 0 1,-3-3 0,2 0 0,-1-1 0,3-1 1,-4-3 0,4-1 0,-3-1 1,1-3-2,-1 1 1,3-5-1,-1-2 0,2-1 0,-2 0-1,1-2 1,0 0-1,-2 5 1,1-3-1,-2 5 1,0-2-2,-2 3 1,1-1-1,-2 3 0,1 1 1,-2 1-1,1 2 0,2 3 0,1 1 1,3 3 0,-1 2 0,1 0 0,2 0 1,3-1 0,0 1-1,2-2 1,2-2 0,0 0 1,-1-4 0,0-1 0,-2-2 1,-1 0 0,-2-3 1,-2-3 1,-2-1-1,1-1 1,0-2 0,-5-2-1,0-2-1,-1 0 0,-1-1-1,-2-2 0,1 0-1,-2 0-1,0 0 0,-1 3-2,-1 1-2,2 2-7,0 4-9,1 1-19,0 1-20,0 8-105,-1 9 164,1 2 0,1 1 0</inkml:trace>
  <inkml:trace contextRef="#ctx0" brushRef="#br0" timeOffset="735870.0894">14004 9018 107,'-2'1'8,"-1"2"3,-1-1 0,-3 5 0,3-2 0,-2 7-3,2 0-2,-1 2 0,3 1-2,0 0-1,2 3-1,1-1 0,2-1 0,1 0 1,0-1 0,1-6 1,-1 2 1,1-3 1,2-3 0,-1-1 1,4-2 0,-4-2 1,3-3-1,-1-4 1,1-2-1,-2-1 0,0-5-1,-1 1 0,-1-4-1,-2 0-1,-3-2-1,-2-1-1,-3 1-1,-1 1-2,-1 2 0,-3 1-3,-2 2-4,0 4-6,-2 4-11,0 0-20,0 6-14,1 4-81,-4 13 140,5 1 0,3-3 0</inkml:trace>
  <inkml:trace contextRef="#ctx0" brushRef="#br0" timeOffset="736164.1062">14306 8993 243,'6'-5'8,"5"2"0,2-3-1,7 0-11,2 2-37,2-1-14,2 0-111,19-8 166,-7-1 0,-4 0 0</inkml:trace>
  <inkml:trace contextRef="#ctx0" brushRef="#br0" timeOffset="737028.1556">15056 8645 129,'0'0'7,"0"0"1,0 0 1,0 2 1,1 1-3,0 4 0,0 2-1,0 6 0,0 0-1,-1 4-2,-2 0 0,0 3 0,-1-1 0,-2 1 0,0-2-1,-2-1 1,-1 0-1,0-4 1,-5-1-1,1 0 0,-2-4 0,-2 0 0,-1-1 0,1-3-1,-2-1 0,3-1 0,0-1 0,3-3-1,2 0 0,1-3-1,2 1 1,1-5-1,2 2 1,-2-4-1,3 1 1,0-4-1,2 4 1,0-4-1,2 3 1,0-1-1,1 3 0,2-2 0,-1 3 0,1-2 0,0 4-1,2-3 2,-2 3-1,4-2 0,-4 4 1,4-1 0,-2 2 0,2 0 0,0 1 1,2 2 0,0 0 0,5 1 1,-3 3 0,4 1 1,-1 0-1,1 2 1,-1 0 0,-1 2 0,-1 0 0,0-1 0,-1 0-1,-3 0 1,2-3-3,-2 0-9,1 2-37,0-1-8,0-5-88,3-11 142,-1-1 0,-2-6 0</inkml:trace>
  <inkml:trace contextRef="#ctx0" brushRef="#br0" timeOffset="738335.2304">15462 8325 109,'0'0'4,"0"0"0,0 0 1,-2 1-1,0 0 0,-3 0-2,-2 0 0,0 1-1,-4-2 0,1 1 0,0 0 0,-2 2-1,2-2 0,0 1 1,1 1-1,0-1 0,4-1 0,-2 3-1,2-3 1,0 1 0,3 1 0,-2 0 0,2 0 0,0 2 1,0 3 0,1 0 0,2 3 0,0 3-1,1 4 1,1 3-1,1 3 0,0 3 0,2 0 0,0 3 0,0 0 1,0 1 1,0 0-1,0-1 1,1 0 0,-1 0 0,-1-1 0,1 2 0,-1-1-1,0-2 0,-1 0 0,-1 0 1,-1-3-1,0-1 0,0-2 1,-1-1 0,2-2-2,-2-1 1,2-1-1,1-1 1,1-1 0,-1 0-1,0-1 0,1-2 0,-2-2 1,2-1 0,-2-3 0,2 1 1,-2-3-1,3 1 2,-3-2 1,-1 0 0,3 1 1,-1-1 1,2-1 0,-1 0 0,4 1-1,-2-3-4,5-3-16,0 3-34,5-5-1,1 0-53,17-19 103,-2 0 0,-5 0 0</inkml:trace>
  <inkml:trace contextRef="#ctx0" brushRef="#br0" timeOffset="740607.3603">15894 8526 103,'-2'2'5,"-4"-2"0,0 3 0,-3-2 1,0 2-2,-4 0-1,2 2-1,-2-2 0,0 2 0,0 0-1,1 0 0,0-1 0,3 2-1,-1-2 0,4 1 0,0 1 0,0-2-1,2 2 1,2-2 0,0-1 0,3 1 0,0-1 0,2 0 1,-1-1 0,6 3 0,-1-4-1,2 2 1,2-2-1,0 2 1,0-1-1,2 0 0,-3 1 0,0-1 0,0 1 0,-1 1 1,-2-1-1,-1 1 0,0 2 1,-1 2 0,-4 0 0,0 2 0,-3 0-1,-2 1 1,-2 0 0,-1-1-1,0 1 0,2-4 0,-1 1 1,0-2-1,4 0 1,-1-1 0,0-2 2,2-1 0,0 0 2,0 0 2,3-2-1,1 1 2,1-1-1,4 0 0,2-1-2,-2 0 0,3-1-1,0 0-2,-1 0 0,2 0-2,-2-1-4,1 1-11,0 2-20,-3 0-14,0-3-66,3-1 115,-2 1 0,-2 0 0</inkml:trace>
  <inkml:trace contextRef="#ctx0" brushRef="#br0" timeOffset="741343.4024">16030 8516 117,'2'0'4,"2"2"0,0-2 1,3 1 1,-2 3-1,3 1-1,-2 2 1,3 3 0,-2-1 0,0 2 0,1 0-1,-2-1 1,3 1 0,-3-4 0,2 0 1,1-3 0,-1-1-1,1-1 0,2-4 0,0-1-1,0-2-1,1-4-1,0 1 0,-1-2-1,0-1 0,0-1 1,-3 0 0,0-1 0,-4 3 0,0-4-1,-4 5 0,0-1-1,0 4 1,0-3-3,-1 5 0,0 2 0,0 2-1,0 4 1,0 3 0,0 5 0,1-2 1,1 5 0,1-2 1,0 1 0,1 1 1,3-2-1,0-1 0,1 2 1,1-1-1,-1-2 0,2 1 0,0-1 1,-2 0-1,0 0 1,-2-1 1,0 1 0,-1-1 0,-4 0 1,-2 2 0,-2-3 1,-1 1-1,-3-1 0,-1-3 0,-4 1-1,1 0 0,-3-4 0,0 0-1,-3 0 0,1-2 0,-1-1-1,2-1-2,-1 0-3,4-1-7,2 0-13,0-1-19,4 0-11,2 0-58,4-2 113,1-1 0,2 3 0</inkml:trace>
  <inkml:trace contextRef="#ctx0" brushRef="#br0" timeOffset="742112.4464">16552 8433 117,'0'3'7,"1"-3"0,1 4 1,-1-3 1,0 2-1,-1-1-1,5-1 0,-3-1 0,2 0 0,1-1-1,1-1 1,2 2 0,2-1-1,-1-1 0,3 0-2,1-1 0,-1 3-1,0-4-1,0 2-1,1-1-2,-1 1-5,-3 1-8,0-1-12,-1 2-16,-1 2-9,0 0-39,-4 11 90,-2-2 0</inkml:trace>
  <inkml:trace contextRef="#ctx0" brushRef="#br0" timeOffset="742414.4637">16628 8620 195,'2'0'12,"3"0"1,2 0 1,3-2-1,0-1-3,2 3-3,2-2-7,-1 2-19,1-2-36,0 1-1,2-2-78,16-5 134,-4-2 0,-2-1 0</inkml:trace>
  <inkml:trace contextRef="#ctx0" brushRef="#br0" timeOffset="745531.642">29535 10376 79,'-5'0'9,"-3"-2"1,-2 2 0,1-3 1,-2-1-2,0-1-1,3 0-2,0-2-3,1 1-2,3-3-1,1 2 0,1-3 0,3 3-2,3-2 0,3 4 0,1-1 0,0 3 1,1 1 0,2 5 0,-3 2 1,2 5 1,0 1 0,1 2 0,-1 2 1,3-3 0,0 2 1,1-2-1,-1-4 0,3-2 1,-2-3-1,3-6 1,-3-2-1,1-1 0,-2-6 0,-1 0 1,-1-3 0,-2 1 1,-2-1 0,-1 0 1,-1 4-1,-4 1-1,1 2-1,-1 3 0,-1 2-2,-1 2 0,-1 5 0,0 2-1,-2 4 1,1 4 0,2 4 0,2 3 1,1 1-1,3 1 1,-1-1 0,2 2-1,2-4 1,-1 1-1,1-3 1,-1-1 0,-1-3 0,-1-1 1,-2-1 1,-1-3 1,-2-1-1,-4 0 1,-2-2 0,-3 1-1,-5-2 0,0-1-2,-4-2-3,-1-1-4,-2-1-7,-1-1-22,4-2-18,1-2-64,6-13 117,5 2 0,3-1 0</inkml:trace>
  <inkml:trace contextRef="#ctx0" brushRef="#br0" timeOffset="745784.6564">30049 10304 242,'2'-3'4,"2"-1"0,3 0 0,1 1-4,4-1-11,1 3-18,3 1-24,3 3-4,0 2-47,10 11 104,-3-1 0,-4-1 0</inkml:trace>
  <inkml:trace contextRef="#ctx0" brushRef="#br0" timeOffset="745993.6684">30174 10476 187,'1'-3'-45,"2"-2"-6,3-1-40,23-7 91,1 1 0,0 2 0</inkml:trace>
  <inkml:trace contextRef="#ctx0" brushRef="#br0" timeOffset="746434.6936">30460 10251 209,'0'0'4,"0"0"1,0 2 0,1 1 0,-1 3-3,0-1-1,-1 5 0,-2-2 0,1 4 1,1 1 0,1 1-1,2 1 1,2-2 0,1 0 0,0-2 0,3-2 0,1-3-1,-2-2 1,3-1-1,0-5 0,1-2-1,0-2 0,1 0 0,-1-5 0,-2 2-1,0-4 1,-3 5 0,1-3-1,-3 3 1,-1 2-1,-3 3 1,2 1 0,-2 2-1,3 2 1,0 1 0,3 3 1,2 2 1,3 3-1,-1-2 1,5 3-1,-1-5 1,2 0-1,-1-2 0,3-3 1,-2-4 0,1-1 0,0-4 1,-3-2 0,1-1 0,-5-1 0,-3-2 0,-4 1-2,-2-3-1,-3 3-2,-3 0-5,-2 1-7,-2 3-14,-1 0-22,0 5-10,-2 3-61,-6 11 121,2 1 0,3-2 0</inkml:trace>
  <inkml:trace contextRef="#ctx0" brushRef="#br0" timeOffset="746787.7138">30905 10363 154,'-5'4'7,"-1"1"1,0 3 1,-1 1 1,0 5-1,5-2-1,2 1 0,3 0 0,4-2-1,4-2 0,3-4-1,2-1 0,0-1 0,1-3 1,-1-2 0,-1-3-1,-2 0 0,-2-4 0,-5 0-1,-3-2-2,-2-2-2,-4 0-3,-2-1-2,-5 2-4,-1-1-6,-2 3-17,-4 3-26,0 4-3,1 3-58,-12 6 118,3-1 0,4 0 0</inkml:trace>
  <inkml:trace contextRef="#ctx0" brushRef="#br0" timeOffset="747062.7295">31132 10277 237,'3'-4'7,"4"0"0,2-1 0,5 1 0,3 0-5,6-1-10,1 2-15,1 1-23,-3 0-13,0 1-72,4 3 131,-6 1 0,-7 0 0</inkml:trace>
  <inkml:trace contextRef="#ctx0" brushRef="#br0" timeOffset="747280.742">31199 10183 227,'2'6'8,"0"2"0,0 5 0,-1-2 0,-2 5-4,0-2-1,0 4-3,-2-1-3,2 1-9,1-1-12,0-1-21,2 0-12,2-5-68,18 1 125,-1-2 0,0-4 0</inkml:trace>
  <inkml:trace contextRef="#ctx0" brushRef="#br0" timeOffset="747854.7748">31388 10189 150,'0'0'5,"0"0"2,0 0-1,0 0 1,0 1-2,0 3-1,0 2 0,0 4 0,0-1-1,1 1-1,0 0 1,1-1-1,0-1 0,3-2 0,3 0 1,0-1-1,0-1 0,3 0 0,-3-4 0,-1 0 0,1-3 0,-2 0 0,4-2-1,-6 2 0,2-4 1,-3 3-2,1-1 0,-2 0 0,2 1 0,-3 2 0,1 1 1,0 1 0,-2 2 1,-1 3 1,1 0 1,2 3 0,1-2 2,1 2 0,5 0 0,3-3 0,3-1 0,2-2 0,0-1 0,0-3-1,0-1 1,-1-2-2,-1 0 1,-2-5-2,-3 2 0,-3-4-3,-2 0-3,-3 0-5,-2 0-6,-4 2-12,-2 0-25,-2 3-13,-2 3-80,-18 6 144,3 3 0,1-1 0</inkml:trace>
  <inkml:trace contextRef="#ctx0" brushRef="#br0" timeOffset="748074.7874">31764 10193 208,'1'9'7,"2"1"0,-1 4 0,-1 1 1,-1 4-5,0-1-4,-1 3-9,0 0-18,0 1-26,-1-1-1,1-1-37,7 0 92,-1-5 0</inkml:trace>
  <inkml:trace contextRef="#ctx0" brushRef="#br0" timeOffset="748640.8198">31958 10108 124,'6'1'8,"0"0"1,6 1 1,-3-1 1,4 1-3,1 1-1,-1 2-1,0 2-1,-1 0-2,-2 3 0,-1 0 0,-2 2 0,-2 0 0,-1 0 0,-3 1 1,0-4-1,-3 0 1,-1-1-2,1-4 1,-3 1-1,0 0 1,1-2-1,-2-1 0,1 0 0,3 1-1,0-3 0,2-3 0,0 1 0,0-6-1,2 0 0,1-3-1,1 0 1,0-2-1,2 1 1,-3-2-1,4 2 1,0-1-1,-2 4 1,4 0 0,-4 1-1,2 3 1,-3 1-1,1 0 1,-3 3 1,-1 3 0,-1 2 0,-1 3 0,1 3 1,1 2 1,2 1-1,1 3 1,2-2-6,1-1-32,6 1-20,0-1-97,9 5 152,-3-2 0,1-5 0</inkml:trace>
  <inkml:trace contextRef="#ctx0" brushRef="#br0" timeOffset="750122.9046">16627 8475 128,'-1'-2'7,"0"0"-1,-1-4 1,1 6-1,0-4-2,-1 3-2,2-2 2,0 3 0,0 0 2,0 0 0,3 1 1,2-1 1,1 2 0,5-2 0,3 0-2,1-4-2,4 1-1,2 0-1,2-1 0,2-1-1,1 0-1,0 1 1,-3 1 0,-4-1 0,-1 3-1,-6-1-1,-8 4 0,-6-1 0,-6 3 0,-9 3-1,-5 1 0,-5 1 0,-3 3 0,-1 0 2,-1 1 0,0-1 0,5 0 0,1-3 1,5-1 0,5-3 1,3-1-1,5-4 1,5 3 0,1-3-1,4 0 1,1 0-1,3-3 1,5 3 0,1-2 0,3-1-1,0-1 0,4 1 1,-1-3 0,3 0 0,0-2 0,0 1-1,-1 0 0,-1-1 0,-3 2 0,-4 1-3,-3 0-1,-5 3 0,-4 4 0,-4 2 0,-4 3 0,-6 1 0,-3 3 1,-7 0 0,-2 2 2,-1-2 1,-1-1 0,1 0 0,3-3 0,3 0 1,6-2-1,2-3 2,5 1 0,2-1 1,6-2 0,1 1 1,7-2 1,3-1 0,3-2-1,5 1 1,3-4-2,2 2-1,3-3 0,1 1 0,2-3-3,0 3-5,-2-2-8,0 4-20,-2-2-26,-3 3 0,-2 0-63,-8-3 122,-4 0 0,-4 0 0</inkml:trace>
  <inkml:trace contextRef="#ctx0" brushRef="#br0" timeOffset="751052.9578">17315 8254 151,'-2'2'6,"-1"2"0,0 0 2,0 4 0,0 1-1,1 1 0,0 2-1,2 0-1,1 0 0,1-2-1,1 0-1,0-2 0,1 1-1,2-4 0,0 2 1,1-2-1,-1-2 1,2 0 0,-1-2-1,1-2 1,-3-1 0,3-2-1,-4-1-1,3-2 1,-4-1-1,1-2-1,-2 3 0,0-4 1,-2 5-2,-1-1 0,1 2-1,-1 0 1,0 3 0,1 0 0,0 4 0,0 2 0,2 2 0,0 3 2,1 0 1,3 2-1,2-3 2,1 1 0,3-2 0,3-2 2,1-3 0,3-2 2,1-3-1,-2-3 2,1 1-2,-2-5 1,-2 1-1,-4-4-1,-1 1-1,-5-2-2,-3 2 0,-1-2-3,-2 1-1,-2 0-3,0 4-6,-3 0-6,2 4-12,-1 0-21,0 3-11,-2 4-78,1 15 139,0 1 0,2-1 0</inkml:trace>
  <inkml:trace contextRef="#ctx0" brushRef="#br0" timeOffset="751410.9782">17714 8374 143,'-3'2'7,"-1"5"1,0 3 0,-1 3 2,2 1 0,-1 5-1,3-4 2,2 3 0,2-3-1,3-2 1,2-2 0,3-4 1,1-6-1,2-4-1,-2-2-1,0-5-2,0-2 0,-4-2-2,-1-1-1,-4-1-7,-3 2-8,-1-1-25,-2 4-25,-4 0-1,-1 1-79,-12 0 141,2 3 0,1-1 0</inkml:trace>
  <inkml:trace contextRef="#ctx0" brushRef="#br0" timeOffset="751879.005">17837 8228 207,'2'-2'10,"3"-1"1,2-1 1,1 1 0,3 1-3,-1 2-3,0 2-1,2 1-1,-2 4-1,0 3-1,0 1 0,-1 0-1,-1 1 0,-1 0 0,-1 0-1,-3-3-1,0-1 1,-1-1 0,-1-3-1,-1-1 1,-1 1-1,-1-4 1,-2 0-1,2 0 1,-4-3-1,1-3 0,-1-5-1,3 2 0,-1-5 0,1 2-1,2-1 1,1 0 0,2-1 1,2 2 1,1 1 1,3 1 0,3 4 1,-1 0 1,1 6 0,4 1 0,-2 4 1,2 2-2,-1 2 1,1 3-4,0-1-8,-1 4-27,-2-2-22,0 2-126,-1 4 184,-4-5 0,-1-1 0</inkml:trace>
  <inkml:trace contextRef="#ctx0" brushRef="#br0" timeOffset="752197.0232">18321 8197 243,'1'-2'5,"1"2"1,3-3 0,1 1 0,4-1-1,3 1-4,2-2-11,2 1-23,0 0-23,3 0-1,1-1-59,14-6 116,-4 2 0,-2-1 0</inkml:trace>
  <inkml:trace contextRef="#ctx0" brushRef="#br0" timeOffset="752783.0567">18661 8006 196,'-2'0'6,"-1"2"0,-2 1 1,2 4 0,0 2-2,0 3 0,1 1-1,1 3-1,1-2 0,0 2 0,2-2 0,0 0-1,2-1 1,-2-3 0,4-2 0,0-2 0,1-1 0,1-3 0,4-2-1,-2-5 0,2 1 0,0-1-1,-1-3 0,-1-2 0,0 0 0,-3 1-1,-2 1-1,-3 0 1,1 2-1,-3 2-1,0 1 2,1 1-1,-2 4 0,0 3 0,1 4 0,0 1 2,2 1-1,1 0 1,2 0 1,1-2 0,0-2 0,3 0 2,1-5 0,1-1 0,1-2 1,2-1 1,-2-3-1,2-4 1,-4 1-2,0-4 1,-2 0-2,-1-1-1,-4-1-2,-1 0-2,-2 0-3,-2 2-9,-1 2-15,-3-1-30,0 4-5,0 1-89,-3 10 153,0-2 0,2 4 0</inkml:trace>
  <inkml:trace contextRef="#ctx0" brushRef="#br0" timeOffset="753051.0721">19013 8081 197,'2'6'12,"-1"2"2,3 5-1,-2 1 1,1 4-5,0-2-2,1 1-3,-1 2-3,1-4-12,-1 1-21,-1-2-24,1-1-1,1-3-58,5-3 115,0-4 0,0-3 0</inkml:trace>
  <inkml:trace contextRef="#ctx0" brushRef="#br0" timeOffset="753628.1051">19150 7990 189,'4'-4'8,"0"1"0,5-2 1,0-1 0,2-2-1,3 2-2,1 0-2,0 2 0,-1 1-1,0 3 0,2 4-2,-2 1 0,1 5 0,-3 1 0,1 3 0,-5 1-1,-2 1 1,-2 0 0,-3-2 0,-4 0 0,1-4 1,-4-1-1,2-2 0,0-4 1,-1-1-1,-1-2 0,3-2-1,1-3-1,-1-2 1,2-2-1,1-5-1,0 3 0,2-4-2,0 3 2,-1-4-2,1 2 1,1 2-1,-2 3 0,2 0 0,-2 3 1,-1 3 2,0 1 0,1 4 1,-1 1 0,1 4 2,0 4 1,1-1-1,2 1 2,1 0-2,3 0 1,3-1-3,1-3-8,0 0-25,6-4-20,-1-1-101,11-9 154,-4 1 0,-2-2 0</inkml:trace>
  <inkml:trace contextRef="#ctx0" brushRef="#br0" timeOffset="754193.1374">19377 7671 104,'6'-1'8,"1"-2"0,5 0 1,1 0 1,3 0 0,2 2-1,0-2-1,2 2-1,-1-1-1,-2 0 0,1 2 0,-4 0-1,1 1 0,-5 0-1,0 2 0,-1 0-1,-1 2 1,-1 3 1,1 2 0,-1 0 0,0 6 0,0-2 0,-2 1 1,1 4 0,2 1 0,-1 1-2,2 4 0,0-2-1,0 4 0,0-2-1,0 1 0,1-2-1,-1 3 0,-2-2 1,1-2 0,-3 2 0,-1-1 1,-1 0 0,-1-3 0,-3 1 1,-1 1-1,-4-3 1,-2 1-1,-3 0-7,-3-2-23,-5 1-32,-3-1-2,-6 1-96,-42 9 157,2-4 0,2-3 0</inkml:trace>
  <inkml:trace contextRef="#ctx0" brushRef="#br0" timeOffset="758068.359">15653 9120 49,'0'0'1,"-1"2"1,0 0 1,0 0 0,0 0 1,-1-1 1,2-1 2,0 0 1,0 0 0,0 0 1,3 0 0,-1 0 0,1-1-1,1-3-1,0 0-2,-1-2 0,1 1-2,2-3 0,0 4-1,3-3-1,-1 4 0,5-2-1,-3 3 1,2 0-1,1 0 1,0 0-1,3 0 0,1 0 0,2 0 1,1 2-1,0-3 0,3 2-1,0 0 1,-2-2 0,4 1 0,-1 0 0,0-1 0,1 1 0,0 0 0,1-1 0,2-1 0,2 1 0,1-2 1,4 0-1,2 0 0,2 0 0,1-2 1,2 2-1,0-2 1,-2 0-1,1 2 0,-2-2 0,0 1 0,-2-1 1,1 0-1,-1 1 0,0 0 0,1-1 1,2 0-1,1 0 0,2 1 0,1-1 1,2 2-1,1-2 0,1 1 0,-1 1 0,1-1 0,-1 0 0,0 1 0,2-1 0,1 2 0,2-1 1,1-3-1,1 1 0,1 0 0,1-2 0,1 2 0,-2-1 0,0-3 0,0 2 0,0 0 0,1-2 0,1 2 0,2-3 0,0 3 0,1-2 0,0 2 0,0-3 0,0 1 1,-1 0-1,-1-1 0,1-1 0,0 0 0,2 0 0,1-1 0,0 0 1,2 0-1,-3-1 1,-1 0 1,-3-1-1,-4-2 1,-3 1 0,-4-2-1,-2 0 1,-3 1 0,-1-2-1,-1 0 1,-2 2 0,-3-2 0,1 2 0,-3-4 0,0 1 1,0-2-1,-3-1 1,-1-3 0,-4 1 0,0-1 0,-5-2 1,-1 3-1,-5-2 1,-1 1-1,-6 1 0,-1 0-2,-3 0 0,-1 2-1,-2-1-1,-1 0 0,-1 0 0,-2 0-1,1 0 1,-3 1 0,-3 1 0,0 0 1,-3 1 0,-3 3 0,-4 1 0,-2 2 0,-4 0 0,-2 2 0,-3 1 0,-3 0 0,-3 2 0,-1-2-1,-3 4 1,-3-1 0,-1 1 0,-4 1 0,-1 1 0,-3 1 0,-4 1 0,-2 1 0,-3 0-1,-4 1 1,-1 1 0,-3 1-1,-1-1 1,1 0 0,-2 1-1,0 0 1,0 0 0,-2 0-1,0 1 0,-2 0 0,0 2 0,-2 0 0,1 1-1,-1 1 1,-1 1 1,1 1-1,0-1 1,1 2 0,0 2 0,3-3 0,-1 2 0,2 0 0,1 0-1,1 2 1,1-1 0,2 1 0,-1 1 0,3-1 0,1 1 0,3 2-1,2-1 1,1-1 0,3 1 0,0 2 0,2-3 0,0 1 0,0 1 0,1 0 1,2 1-1,1 1 0,1-1 0,2 2 1,1 1-1,2-2 0,0 1 1,3 0-1,-1-2 1,0 0 1,1-1-1,0 0 1,1-1 0,3 0-1,3-1 1,4-1-1,3 2-1,4-2 1,4 2-1,3 0 0,3 1 0,1 0 1,1 3-1,2 0 1,-1 1-1,1 2 1,1 0 0,1 1 0,0 2-1,2 0 1,0 2 0,2 0-1,0 0 1,1 2-1,0-1-1,0 4 1,1-2-1,-1 2 1,0 0-1,1-1 0,0-1 0,0-1 1,1 0 0,0-3 1,0 1-1,0-3 0,2 0 0,1 2 0,0 0 0,1 1 1,0-1-1,0 1 0,2-1 0,1 1 0,0-2 0,3-1 1,-1-1-5,5-3-27,2 0-19,4-4-87,38-5 137,-2-5 0,0-6 0</inkml:trace>
  <inkml:trace contextRef="#ctx0" brushRef="#br0" timeOffset="759105.4183">13777 9428 87,'7'-2'10,"3"0"-2,1 0-1,2-2-1,1 0 0,0-1-2,2-1 0,0 0-2,2 0 0,-2 0-1,2-1-2,-2 1-4,-1 2-3,-5 1-3,1-1-5,-6 4-5,0-1-7,-3 2-19,-7 8 47,-2-1 0</inkml:trace>
  <inkml:trace contextRef="#ctx0" brushRef="#br0" timeOffset="759420.4364">13850 9469 94,'5'-4'7,"6"-1"-1,2 0 1,2-1 1,2 0-2,3-1-1,1 2 0,-1-3-1,1 2-1,-2 0 1,-3 1-1,0 1-1,-5 1-3,-2 1-6,0-1-17,-6 3-19,1 0-36,-2 2 79,-2-1 0</inkml:trace>
  <inkml:trace contextRef="#ctx0" brushRef="#br0" timeOffset="760240.4833">15023 9149 73,'1'-3'6,"-1"1"0,2-2 1,1-3 2,2 0-2,-1 0 1,4-3-1,0 1 0,1-1-1,2 2-2,0 0-1,0 2-2,1 1-4,-2-1-8,1 3-12,-3 0-10,1 3-41,-4 6 74,-3 2 0</inkml:trace>
  <inkml:trace contextRef="#ctx0" brushRef="#br0" timeOffset="760536.5002">15056 9171 96,'5'-3'2,"2"-3"1,4 1 0,0-2 1,5-1-4,-2-3-2,3 2-5,-1-2-7,2 4-10,-1 0-37,3 9 61,-3-1 0</inkml:trace>
  <inkml:trace contextRef="#ctx0" brushRef="#br0" timeOffset="760877.5197">15122 9199 98,'3'-1'8,"3"-2"1,-1 0 0,4 0 1,-2 0-2,0-1-2,0 3-1,-2-2-1,0 1-2,0 1-1,-3 0 0,0 1-4,0 0-3,-2 0-7,0 0-12,0 0-14,0 0-36,0 4 75,0 2 0</inkml:trace>
  <inkml:trace contextRef="#ctx0" brushRef="#br0" timeOffset="761849.5753">20021 8068 148,'0'0'6,"2"-2"0,0 2 1,2-1 0,3-1-1,1 0-2,2-1 0,2-1-2,-1 0 0,2 1-1,-2 1-1,3 1-4,-3-1-6,0 2-9,1 2-11,-5-1-16,1 3-38,-4 8 84,-2 2 0</inkml:trace>
  <inkml:trace contextRef="#ctx0" brushRef="#br0" timeOffset="762085.5888">20085 8216 171,'7'-2'4,"1"-1"-5,7-2-13,0 0-20,5 1-10,3-1-38,20 0 82,-5 1 0</inkml:trace>
  <inkml:trace contextRef="#ctx0" brushRef="#br0" timeOffset="772070.1599">6789 9515 70,'-2'-1'3,"-1"0"0,-2-1-1,2 2 0,0-1-1,1-1-1,-3 4-1,3-1 0,-2 3 1,0 0-1,-2 2 1,2-1-1,-1 2 1,0 0 0,-1 1 0,1 1 1,-3 2-1,4-2 0,-2 2 0,0 0 1,2 0-1,-2 0 1,1 1-1,1 0 0,1-1 0,0-1 0,1 2 0,0 3 0,1-1 0,0 1 0,0 3 0,1-2 0,0 3 0,0 0 0,0 0 0,1-1 0,-1-1 0,0 1 1,-1-1 0,0 1 1,0-2 0,-1 0-1,-1 0 1,2-1 0,-2-2 0,1 0 0,-1 0-1,1-2 0,0-3-1,0 3 1,1-5-1,0 3 0,1-3 0,0 3 1,1-4-1,2 2 0,-1-1 0,2 0 1,0-1-1,2 2 0,-2-1 0,3 3 0,-1 0 0,3 1 0,0 0 0,0 3 0,-1-3 0,3 3 0,-3-2 0,1 2 1,-1 1-1,0 0 1,-2-1-1,-1 3 2,-2 1-1,-1 1 0,-2 2 1,-1 0-1,-1 1 0,-1-1 0,-1 1 1,-2-3-2,0 1 0,-3-2 1,0-2-1,0-1 0,-3-1 0,0 0 0,2-1 0,-3-3 0,1-1 0,1 1 0,2-4 0,1-1 0,1 0-1,-1-2 1,3-1-1,0 0 0,1-1-1,0 0 0,3-1-1,-1 1 1,1 0 0,1 0 0,0 0 0,2-2 1,0 0 1,3-1-1,1-1 1,2 2 0,1 2 0,0 0 0,1 0 0,2 2 0,-1 4 0,-1 0 0,2 1 0,-2 4 1,-1 3-1,2 0 0,-3 1 1,0 4-1,-2 1 1,-1 1-1,-2 0 1,0 2 0,-2-2 0,-1 1 0,-1-2 0,0 1 0,0 0 1,0-2-1,-1 0 0,0 1 0,1-1 0,-2 2 1,1 1-1,0-2-1,0 2 1,0-1 0,0 1 0,1-1 0,1-1-1,0-1 0,1-1 1,0 0-1,0-1 1,0 2-1,0-2 1,1 1-1,-1-2 1,1 1 0,0-2 0,1-1 0,-1 0 0,0-4 1,1-2 0,-1-1 2,1 0 0,0-1 0,2-1 1,1-2 2,3 0 0,0-3 1,3 0-1,2-2 0,0-2-1,1 1 0,0-2-1,1 1-1,-2 0-1,-1-1-1,-4 3-1,1 0-5,-3-1-10,-2 1-22,0 2-14,0-2-54,-3 4 104,1-1 0,-1 0 0</inkml:trace>
  <inkml:trace contextRef="#ctx0" brushRef="#br0" timeOffset="773270.2285">7320 11526 53,'20'-1'5,"2"-2"0,3 2 0,1-2 1,4 2 1,2-4-2,2 4 0,1-3 0,2 1-1,-1 0 0,1-1 0,0 0-2,1 1 0,0-2 0,0 2 0,3-3-1,2 2 0,3-3 0,3 3 0,3-2 1,3-1-1,1 2 2,3-2 0,1 2 1,-2 0 1,2 1 1,-1-1 1,-1 2 0,1 0 0,1 2 0,2-2-1,1 0 0,2-1-2,1 0-1,3-4 0,1 0-1,2-3-1,2 0 0,0-3-1,1 0 1,0-1-1,1 1 1,-1 0-1,0 2 0,-2 0 0,-1 0 1,0 1-1,-1 2 0,-1-1 0,2 1 1,-3 0-1,0-1 0,0 0 0,-2 0 0,1 0 0,-2-2 0,1 3 0,2-1 0,-3 0 0,0 1 0,0 1 0,-4 1 0,-2 2 0,-2-3 0,-2 2 1,-2-1-1,-3-1 0,1 1 0,-1 0 0,0-3 0,-3 2 1,0-1-1,-2 3 0,-2-1 0,-3 0 1,-3 3-1,-2-2 2,-2-1 1,-5 2 0,-4 0 2,-2-2-1,-3 4 1,-5-2-1,-1 1 1,-4 2-2,0 1-8,-2-1-20,0 2-28,1 0-1,-1 0-48,8-12 102,-3 2 0,-4-5 0</inkml:trace>
  <inkml:trace contextRef="#ctx0" brushRef="#br0" timeOffset="777537.4726">20389 4045 139,'0'0'8,"1"-3"2,1 3-1,0-4 0,1-1 0,0 0-3,-1-2-1,0-1 2,2 2-1,-2 1 0,6 2 0,0 4 0,3 3-2,2 4 0,5 4-1,2 0-1,4 4-1,2 0 0,1 1-1,2 1 1,0-4 0,-1 1 1,-1-6-1,-3-1 1,-2-4 0,-3-3 0,-3-5 1,-2-4-1,-2-3 0,-4-3-1,-5-1 0,-2-3 0,-5 1-1,-2 0 0,-6 4-1,-1 1 1,-4 5-2,-1 3 1,-2 6 2,-2 3-2,3 4 0,-4 3 0,2 6 1,1 4-1,1 1 1,3 1-1,1-1 0,3 0 0,3-3 1,3-4 0,2-3 0,3-5 1,2-5 0,3-4 0,1-4 0,3-6 1,1-1-1,-2-6 0,0-2 0,1-2 0,-3 1 1,-2 1-2,0 6 0,-2 1 0,-4 6 0,-1 7-1,-5 5 1,-1 4-1,-4 5 0,1 4 1,-1 0 0,0 3 0,0-3 0,2-3 0,3-3 0,4-4 0,2-8 1,4-4 0,5-6-1,0-7 0,7-2 1,-1-2 0,2 0-1,0 2 1,2 2-1,-1 3 0,-1 6 0,-1 3 0,-2 4 0,0 5 2,-3 2-1,0 2 1,-2 0-1,0 4 1,-4-3 0,-1 2-2,-1-2-5,-2 0-9,-1-3-26,2 2-18,-1 0-101,4 9 159,0-5 0,1 3 0</inkml:trace>
  <inkml:trace contextRef="#ctx0" brushRef="#br0" timeOffset="781725.7122">6853 9496 93,'-6'-1'7,"0"0"0,-3 0 1,1 1 0,-4 1-2,2 1-1,-1 1-1,-1 1-1,2 1-2,-1 2 1,-1 0-1,0 3 0,-2 0 0,1 1 0,0 1 0,-1 1-1,-1 2 1,0-1 0,2 1-1,-2 2 1,1 2-1,-2 3 0,4 2 1,-1 0-1,1 5 0,2-2 0,0 2 0,4-1-1,0 0 1,1-1 0,3-1-1,0-1 2,2-3-1,1 1 0,1-1 1,0-3 0,3 0 0,2 0 1,0-3-1,4 3 1,-2-4-1,3 3 1,0-1-1,-1 0 0,3 0 0,-2 1 0,-1 0 0,1 2 1,-2 2-1,0 1 1,-2 2-1,-1 2 1,-3 2-1,0 0 1,-4 2 0,-1-1-2,-2 1 1,-2-5 0,-2 1 0,-2-4 0,-2-1-1,0-3-1,-1-3 0,-2 1 0,-1-5-1,0 0 1,-1-2 0,-1-1-1,0-3 0,1 0 0,-1-3 0,3-3-1,2 0-1,2-2 0,2-1-1,1 0 0,3 0 1,3-1 0,-1 2 1,5-1 1,0 1 1,5 0 1,-1 4 1,4 0 0,1 2 0,1 0 0,1 3 0,0 1 0,1 1 0,1 1 0,0 3 0,0 2 1,-1 1 1,-2 2 1,-2 2-1,1 1 1,-4 1-1,-1 1 1,-2 0-1,-1 4 0,-1-2-1,0 1-1,0 1 0,-1-3 0,1 3 1,0-4-2,0 4 1,1-5-1,0 3 0,2-1 1,-2-3-1,1 1 0,1-2 0,-1 0 1,3-2-1,-1-3 0,-1-1 1,2-1-1,0-1 1,-1-2 0,-1-3 1,1 2 1,4-1 0,-3-1 1,4-2 1,1 2 0,0-5-1,1 0-8,2-1-33,2-4-12,1-2-73,19-39 122,-1-1 0,-7-4 0</inkml:trace>
  <inkml:trace contextRef="#ctx0" brushRef="#br0" timeOffset="819968.8995">22306 15981 67,'-3'-5'1,"0"1"0,-3-2 0,2 1 1,-1-1-1,0 3 0,-3-1 0,4 1 0,-6 2 0,3-1 1,-3 2 1,1 0 1,-2 0-1,3 2 2,-4-1 0,2 3 0,-1 1 0,-3 0 0,2 2 0,-3 0 0,1 1 1,-2-2 0,3 1 1,-2-3 0,2 0 0,0-1 0,0 0 0,1 1-1,-2-1-1,2-1-1,0 1 0,0 2-1,1-1 0,-1-1 0,0 1-1,2 1 0,-3-1 0,0 1 0,-2 0-1,1 1-1,-2-1 1,2 2-1,-3-1 1,3 2-1,0-3 0,2 2 0,-2-1 1,4 1-1,1 0 0,-3 0 1,2 0-1,0 3 0,0-3 1,1 3-1,1-1 0,-1 1 0,2-1 1,-1 1-1,2 0 0,1 1 0,-1-1 1,-2 1-1,3 1 1,-1 0-1,-1-2 1,-1 2 0,1-1-1,0 0 1,-1-1-1,0 1 0,0-1 1,1-1-2,2 1 1,0 0 0,0-1-1,1 1 1,2 0-1,2-2 0,0 1 0,0-1 1,1-1-1,2 2 1,-1-2-1,2 3 1,-1 0 0,0 1 0,-1-3 0,0 4 0,1-2 0,-1 0 0,0-1 0,-1 3-2,1-2 1,0 0 0,0 2-1,0 0 1,-1 1 0,4-3 0,-1 1 0,-1-2 2,2 1-1,-1-3 0,3 0 0,-1-2 1,2 3-1,1-4 0,-2 1 1,2 0-1,-1 0 0,1 0 0,-3-3 1,5 5-1,-4-4 0,2 2 0,-2-1 0,2 1 1,0-1-1,1 0 0,1 0 0,-1 1 1,1 0-1,0-2 1,1 1 0,2-1 0,1-1 1,1 1-1,0-2 0,1 1 1,0-1-1,1 0 0,-1 0 0,-1-1-1,0 1 0,-1 1 0,2-2 0,-2 1 1,1 1-1,-1 0 0,1-2 0,-1 3 0,1-1 1,0-1-1,0 0 0,-1-1 0,0-1 1,0 1-1,1-3 0,0 3 1,1-3-1,-1 3 0,0-2 1,0 0-1,0 1 1,0-1-1,-1 1 1,2-1-1,-1 1 1,0-1 0,0 1 0,3-2 0,0 1 0,2-3 0,3 3 1,1-4-1,0 1 0,-2-1 0,3 1-1,-3-3 1,-2 1 0,-2 1-1,0-2 1,-2 0-1,0 0 1,0 0 0,-2-1 2,0 0-1,-2-2 0,0 0 0,0 0 1,-4-1-1,1 0 1,-2-1-1,0 1-1,-1 0 1,0 0 0,1 1-1,-2 1 0,0 0 0,1-1 0,-2-1 0,2 2 0,-2-1 0,-3-2 0,1 2 0,-1-1 0,-1 0 0,-1 0-1,-1 0 1,-1-1-1,-1 1 0,1-2 0,-3 0 0,1 0 0,-3-2 1,3 0-1,-2 0 0,0-2 1,1 1-1,-2 0 0,1 0 0,1-1 0,-1 5 0,-1-2-1,0 2 0,0-1 0,-1 3-1,-2 0 0,-1 2 0,-1-1 0,-3 2-1,0 1 1,-3 0-2,-1 0 0,-2 2-2,-2-1-2,0 1-5,-3 2-9,-1 0-15,-2 0-18,-1 3-62,-29-1 117,5 0 0,4-3 0</inkml:trace>
  <inkml:trace contextRef="#ctx0" brushRef="#br0" timeOffset="826792.2898">22639 6927 105,'0'0'11,"0"0"0,0 0 1,0 0 0,-2 1-3,2 3-4,-2 2-1,-1 4-1,0 1-2,0 4 1,1-1-1,0 2-1,0 0 1,1-3 2,0-1 1,1-4 2,0-2 2,1-3 2,1-4 2,1-1 1,2-5 0,1-3-2,-1-4-10,0 0-37,-2 2-17,-1-4-116,-10 8 169,1 4 0,-7 4 0</inkml:trace>
  <inkml:trace contextRef="#ctx0" brushRef="#br0" timeOffset="829268.4314">26038 15359 128,'0'-2'7,"0"0"0,0 1 0,0-3-1,-1 1-1,1 1-2,-3 2-1,-2 2-1,0 3-1,-3 3 1,-1 2 0,-1 3 0,1 2 0,-1-1 0,-1 4 1,2 1-1,0-2 1,2 1 0,0 2 0,3-3 0,2-1 0,2 0 0,2 0 0,2-3 0,3 0 0,-1-1 0,4-1 0,0-3 0,3-1 1,1-3-1,1 0 1,0-3 0,0-2 1,-1 0 0,1-5 0,-2 0 0,-1-2 0,-2-1 1,-2-4-1,-2-1 1,0-1 0,-3-3-1,0 0 1,-2-3 0,0 1-1,-2 1 1,-1 1-1,-1 0 1,0 3-2,-2 2 1,0 4-2,-1-1 0,-1 3-1,-1 1 0,-1 0-2,-3 4-2,2-1-5,0 3-5,-1 4-10,2 0-16,-2 2-20,3 1-88,2 11 147,1-1 0,1-3 0</inkml:trace>
  <inkml:trace contextRef="#ctx0" brushRef="#br0" timeOffset="829567.4485">26269 15463 219,'0'0'11,"0"0"-1,0 0 1,0-1-1,0-2-6,0 2-10,0-2-15,1 3-22,-1-1-14,2 0-81,10-3 138,-2 0 0,2 0 0</inkml:trace>
  <inkml:trace contextRef="#ctx0" brushRef="#br0" timeOffset="830136.4811">26519 15269 130,'0'0'7,"-1"3"1,1 0 0,0 2 0,1 3-2,0 6-2,1-2-1,0 4-1,0-2 0,-1 0-1,2-1 2,-1-4 0,0-1 1,1-1 1,-1-4 1,0-1 0,2-2 1,1 1 1,1-2-1,1-4 0,3 3 0,-1-1-1,2-1 0,-1 2-2,2 1 1,-2 1-2,0 0-1,1 3 0,-3-2-1,1 5 0,0 1-1,-3-1 0,0 3 1,0 1-1,-3-1 1,-2 1 0,0-1 0,-2-1 0,-1-1 0,0 0 1,-3 1-1,-1-1 1,-1 1-1,-3-2 0,0 0 0,-1 0-1,-1-3 1,0 1-2,-1-1-1,2 0-1,-1 0-5,0-2-11,4 0-15,-3 2-25,3-3 0,0 0-43,-1-13 102,-2 1 0,5-2 0</inkml:trace>
  <inkml:trace contextRef="#ctx0" brushRef="#br0" timeOffset="830454.4993">26568 15229 161,'7'-5'15,"3"0"0,4-3 0,3 2 0,0 1-5,3-1-9,-1 2-18,0 1-23,1 0-13,-1 5-69,-2 9 122,-1 0 0,-7 2 0</inkml:trace>
  <inkml:trace contextRef="#ctx0" brushRef="#br0" timeOffset="831896.5818">25767 15845 74,'2'0'4,"1"3"1,2-3 2,2 2 0,4-2 1,-1 0-1,5-2 2,-1-1 0,3 3 1,2-2 0,4 0 0,2 1-1,3-2 0,3 0-2,3 2 0,3-2-2,2-1-2,5 0-1,1 1 0,2-3-1,0 1 0,0 1-1,1-2 1,-2 0 0,-1 1 0,-1-2-1,-3 0 1,-2-1 1,-3-1 0,-4 1 0,-3-3 0,-4 0 0,-3-3 1,-3 0 0,-4-3 0,-2 2-1,-3-6 1,0 2-1,-3-2 0,-3-2-1,1 0 0,-2-2 0,0 0-1,0-3 0,-1-1 0,2-3 0,-1-1 0,-1 0-1,-1 2 1,-1-4-1,-2 5 2,-1 0-1,-3 2 0,1 0 0,-3 4 1,2 1-1,-2 3 0,-1 1 0,1 1 0,-1 2 0,-1 2-1,1 3 1,-2 1-1,-1 1 0,-1 2 1,-1 1-1,-1 1 0,-2 1 0,0 1 1,-2 0 0,0 2-1,-2 1 2,-1-2-1,0 1 0,0 0 0,-2 1 0,-2 0 0,1 0 0,-4 0 0,-1 0-1,-1 1 1,-2 0 0,-2 1 0,-1 1 0,0 1 0,-3 1-1,0-1 1,1 4 0,0-2 0,-1 1-1,2 2 1,0-3 0,0 1 0,1 1 1,2-2-1,3 2 0,0-2 0,4 2 0,3 1 0,0-1 0,4 1-1,0 3 1,3 1-1,-1 0 0,4 3 1,0 0-1,5 4 1,0-1 0,3 2 0,1 4 0,4 0 1,1 4-1,0 2 0,2 2 0,1 0 0,0 2-1,1 2 0,2-2 1,0 0-1,4-1 1,-1-3 0,2-2 1,1-2 0,0-3 0,1-2 1,2-4 1,-2-1 0,2-2 0,1-3 0,0-2 0,0 0-1,2-3 0,1-2-1,0-2-7,2-2-16,1 2-25,2-6-9,3 0-65,29-17 121,-2 0 0,-4-3 0</inkml:trace>
  <inkml:trace contextRef="#ctx0" brushRef="#br0" timeOffset="832714.6286">27023 15238 54,'-1'2'5,"1"0"1,0 1 0,0-3 1,0 5-2,1-3 0,0 0-2,1 2 0,0-1-1,1 1 0,0-2 1,0 5 0,-1-5 0,0 2 2,0 0 2,1 0 2,-2-1 1,3 0 3,0 1 0,-1-3-1,2 0 0,2-1-1,-1-2-1,4-1-1,0-1-2,3-3-2,0 2 0,1-4 0,1 1 0,2-1 0,1-1 0,0 0-1,3-2 0,0 2 0,1-2-1,0 0 0,1 0-1,-2 0 0,2 1 0,-3 0-1,-2 2 0,-1-1 0,-3 3 0,-2 1 0,-2 0-1,-3 3 1,-3 0-1,-1 1-1,0 2-4,-3 0-9,0 0-24,2-2-21,1 2-109,-6 4 168,-1-1 0,-3 1 0</inkml:trace>
  <inkml:trace contextRef="#ctx0" brushRef="#br0" timeOffset="846912.4406">26085 16297 133,'2'0'12,"-1"-2"0,5 1 2,-2-2-1,1-2-3,-1 0-3,2-4-1,-1 1-2,1-4-1,0 2 0,0-2 0,-1 0 0,0 0 0,0 0 0,-1 2 0,-1 0 0,0 3 1,-3 0-1,2 2-1,-1 0-1,-1 3 1,1 2-1,-1 0-1,-1 2 0,-1 3-1,1 2 0,-1 4 1,-1 2 0,1 2-1,-1 2 1,2 0 0,0 2 0,1 0-1,1-1 1,2 3 0,-1-3 0,1 1 0,0-2-1,-1 1-2,2-1 0,-1-2-2,-1-2 0,-1-1 0,0-4-1,-1 3 0,-1-6 1,-2 1 2,0-3 1,-2 0 1,2-1 0,-5-2 0,3 0 2,-1-2-2,1-1 1,0 1-1,1-1 1,1-1-1,0 4 1,1-3 0,0 1 1,2 2 1,0 0 0,0 0 0,0 0 1,0 0 0,0 0 0,0 0 0,0 0 0,2-2-1,2 1 1,1-1 0,1 1-1,3-1 1,0 1-1,2 1-1,-1-1-1,2 1-8,0 0-15,-4 0-30,5 1-1,-1-1-41,8-3 95,-4-1 0,1 0 0</inkml:trace>
  <inkml:trace contextRef="#ctx0" brushRef="#br0" timeOffset="847530.476">26398 16216 154,'-1'0'7,"-1"2"0,-3 0 0,2 1 1,-3 1-2,2 3-1,-2 2-1,0 0 0,0 5-1,1 0 0,0 1 0,2 2-1,0 0 1,3-1-1,0 0 0,0-1 0,4-1 0,0 0-1,2-2 1,0-1 0,3-2 0,-1 0 0,1-3 0,1 0 2,0-5 0,-1-1 0,3-1 1,-2-6-1,1 1 2,-1-5-2,0 0 1,-1-3-1,0-1 0,-4-2-1,0-1 0,-3-1 0,-2 1-1,-2-2 1,-2 2-1,-1 1-1,-2 1 0,-1 3 0,0 1-2,-1 2-3,-2 3-2,0 2-7,1 3-7,-2 2-14,1 2-19,0 3-8,2 0-45,-6 7 106,3 0 0,1-2 0</inkml:trace>
  <inkml:trace contextRef="#ctx0" brushRef="#br0" timeOffset="848050.5057">26859 15970 133,'-5'0'4,"-1"0"1,-2 4 2,3 5 0,-3 3-1,1 5 1,-1 5-1,1 2-1,0 5-1,0 0-1,-1 2 0,2 1-2,-1 0 0,2 1-1,1 0 1,-2 0-1,3-2 1,-1 1-2,1-3 1,1 2-2,-2-2 1,0 3 0,0-3 0,-1 0 0,1 0-1,0-3 2,0-3-1,0-2 1,2-6 0,0-2-2,0-2-4,1-7-10,0-1-13,1-1-19,-1-5-35,2-21 83,0-1 0</inkml:trace>
  <inkml:trace contextRef="#ctx0" brushRef="#br0" timeOffset="848356.5232">26665 16283 169,'2'0'13,"1"0"0,0-4 1,1 1-1,-2 1-7,2-2-10,-1 0-18,1 2-26,-1-1-6,4-2-46,5-5 100,2 1 0,-3-1 0</inkml:trace>
  <inkml:trace contextRef="#ctx0" brushRef="#br0" timeOffset="848634.5391">27018 16337 218,'0'0'7,"0"0"0,0 0-1,0 0-1,0 0-8,0 0-14,0 0-29,0 0-10,0 0-65,-5-10 121,0 0 0,-2-3 0</inkml:trace>
  <inkml:trace contextRef="#ctx0" brushRef="#br0" timeOffset="850672.6557">26680 15898 79,'-5'-3'2,"-1"-1"2,-5 0-1,3 2 1,-4-1-1,1 1-1,-1 1 1,-2 1-1,1-2-1,-2 1 1,0 0-1,-1 0 0,0 0 0,-3-2 0,2 3-1,-1 0 0,2 0 0,-1 0 0,2 0-1,0 2 1,2 0-1,-3 0 0,3-1-1,-3 1 0,0 1-1,-3 0 1,-3 0-1,-1 3 1,0-3 0,-1 1 0,-3 0 2,3-1 0,0 1 1,3-1 1,0 0-1,2-1 1,3-2 0,0 3 0,2-1 1,-1 0-1,2 0 0,1 0 0,1 0 0,0 2 1,1-4-1,-1 4 3,2 0-1,0 2 2,-2 0 0,1 0 1,0 3 0,0-2 0,1 1-1,2-2 0,-1 1-1,2-3-1,2 4 1,0-3-2,1 4 1,1-1-2,1 5 1,2-2-1,0 4-1,0-1 0,0 3 0,0 0-1,0 2 0,-1-1 0,-1 1-1,-1 2 0,0 0 0,-1 0-1,0-2 1,-1 2-1,1-1 0,0 1 0,1-1 0,0 2 0,1-2 0,2 1 0,0-2 0,1 1 0,0-1 1,2-1-1,0-1-1,1 2 1,-1-2 1,1 2 0,0-1 0,0 2 1,2 0-1,-1-1 0,-1 1 2,0-1 0,0-2-1,-1 0 0,2-1 0,-3-1 0,1-3 0,-1 1 1,-1-1-1,1-1 0,-1-1 0,0-1 0,-1-1 0,0-1 0,0-2 0,0 3 1,0-1-1,0-2 0,0 0 0,2 2 0,-2-3 1,0-1-1,1 2 1,0-1-1,0-3 1,-1 1 0,2 1-1,-1-1 1,0 0 0,1 1 0,1-1 1,2-2 1,-2 3 1,3-3 0,0 0 0,1-3 0,4 0 0,1-2-1,2 0 0,1 0-2,3-3 0,3 2-1,1-1 1,3 0-1,2 2 0,2-2 0,3 2 1,-1 1-1,2-1 1,2 2-1,-1-2 1,0 0 0,1 1-1,-1 0 0,1 0 1,2-1-1,-1 0 0,0 1 0,0 0 0,2-2 0,-2 4 0,1-3 0,-1 0-2,0 2 0,0-2 0,-4 1-1,-2-1-1,-2-1 0,-5 0 0,-3 0 0,-2-2 1,-4 2-1,0-2 2,-4 0 0,-1-2 0,0 1 1,-3-2 2,0 0-1,1-4 1,-3 1 1,1-3-1,-1-2 0,-1-1 0,0 1-1,1-3-1,-1 0 0,-1 0 0,-1-1 0,-1 1 1,-1-1 0,0 1 0,-2-1 1,-1 1 0,-2-1 1,-1 1-2,1 0 1,-2 1 0,0 0-1,1 2-1,-2-1-2,1 1 1,-1 1-2,-1 0 1,2 1 0,-1 0 0,0 0 1,-2 2 1,3-1 0,-1-1 2,1 3-1,-2-2 1,2 0-1,1 2 1,-1 3 0,-1-3-1,3 4 1,-2 1 0,0 1 1,0 3 1,-2-2 0,0 0 2,-1 1 0,1 0 2,-3-1-1,-1 1 1,-1 0-1,-2-2 0,-3 3-2,-2-1-1,-3 1-2,-2 2-6,-3 0-6,-2 3-14,-4 0-24,0 3-4,-3 1-27,-25 9 80,5-1 0</inkml:trace>
  <inkml:trace contextRef="#ctx0" brushRef="#br0" timeOffset="853892.8399">25684 16486 60,'0'0'1,"0"0"0,0 0-1,0 0 1,0 0 0,-2 3-1,0-1 0,0 2 1,-2 3-1,0 2 1,1 0-2,-4 3 1,2-2 0,0 2 0,-2 0 0,-2 1 0,1-1 0,-1 1 1,-1-2 2,2-2-1,-1 1 1,2-3 0,-2 1 0,3-3 0,-3 4 0,3-2 0,-4 0-1,3 1 0,-3 1 0,2-1 0,-2 1 0,2-1 0,1-3-1,-1 4 1,1-4 0,-1 1 1,2-2 1,-4 2 2,4-2 0,-5 0 1,3-1 0,-5 1 1,4-3 0,-4 1-1,2-1-1,0-1-2,-3 0 0,3 0 0,-1-1-2,-2 1 0,3 0 0,-2-1-1,1 2 0,1-1 0,-1 0-1,0 0 1,1 1 1,0-2 0,0 1 0,1-1 0,2-1 0,0 0 1,1 0-1,-1-1-1,3 1 0,-3-4 1,3 2-2,-2-2 0,1 0 1,-2-1-1,0 0 0,-1-1 1,0 1 0,0-3 0,0 3 1,-1 0 0,3 0 0,-1-1 1,2 4-1,-2-4 1,3 3-1,-1-2 0,3 2 0,-2 0 0,2 0-1,1 1 0,1 0 1,-2-1 0,2-1-1,0-1 0,-1-3 0,-1 1 0,-1-1 0,-1 0 0,-2-2-2,-3 3 1,1-1 0,1 3 0,-3-1 0,3 1 0,0 0 0,0-1 0,1-1 1,1 1-1,0-2 0,3 1 0,-1-2 0,-1 0 1,3 0-1,-2 1 0,2-2 0,1 2 0,0-2 0,0 2 0,-1-2 1,1 1-1,-1 0-1,0-1 1,-1 2 0,0-2-1,-1 0 1,-2 0 0,1 0 0,-1-1 0,0 0 0,0-2 0,0 1 0,1-2 0,1 0-1,1 1 0,1-1 0,1 1 0,1 0-1,2 0-1,1 1 1,2-1 0,0 2 0,2-1 0,1-1 0,0 0 1,2-1 0,-1 0 0,0 1 0,1 1 1,-1-2-1,-1 3 2,0 1-1,0 0 0,-1 2 0,0 0 0,1 1-1,3 0 1,-1 1 0,0-2-1,4 1 1,-2 2 0,3-1-1,-2 1 1,2-1 0,-2 2 0,-1 1 0,1-2 0,-3 3 0,1 0 0,0-2 0,-1 2 1,1 0-1,-2-1 1,1 0-1,-1 1 0,1 0 1,-3 1-1,2-1 1,0 0-1,-2 1 0,0-1 1,1 0-1,1 1 1,-5 0 0,5 0 0,-4-1 1,3 0 0,-2 0 0,0 0 0,-2 1 0,1 0 0,-1 1-1,0-3 0,-2 5 0,2-4 0,0 1 0,-2 2-1,2 0 2,-1-2-1,1 1 0,0 1 1,3-2-1,-4 1 0,2-2 0,-1 4 0,2-2-1,-4-1 1,5 3-1,-3-3 1,2 2-1,-3 0 0,2 0 1,-1 1-1,1-1 0,-2 0 1,1 0-1,0 0 0,-2 1 0,0-1-1,1 0 1,-1 1-2,-1 0-2,1-2-6,0 2-8,-2 0-13,0 0-19,0 0-6,0 0-32,-2-5 88,0-1 0</inkml:trace>
  <inkml:trace contextRef="#ctx0" brushRef="#br0" timeOffset="855667.9414">25186 15491 68,'0'0'10,"0"0"0,0 0-1,0 0-1,0 0-1,0 0-3,0 0-1,0 0-1,0 0-1,0 0 0,0 0-1,0 0 1,0 0 0,0 0 1,1 1 0,1 1 0,0 1 0,1 0 0,0-1 0,-1 0 1,2 1-1,0 0 0,-1-2 0,2 1 1,0 1-1,0 1 2,-1-3-1,3 2 1,-3-1 0,4 0 0,-4-1-1,4 0 0,-2 1-1,2-1 0,-2-1-1,1 1 0,-2 1 0,3-1 0,-4 0-1,3 1 0,-2 1 1,2-1-1,-2-2 0,4 3 1,-5-1-1,5 0 0,-3 0 0,2 1 0,-2-2 0,1 2 1,-1-2-1,2 2 0,-3-2 0,3 2 0,-3-2 1,1 3-1,-2-3 0,3 1 0,-3 0 0,-1-2 1,-1 1-1,1 1 0,-1-1 0,0 0 1,0 0-1,0 0 0,-2-1 0,0 0 0,0 0 0,2 1 0,-1 0 0,1 2 0,1-3 0,-1 3 0,-1-2 0,0 0 0,0 2 0,0-1 0,2 1 0,-1-2 0,-1 2 1,0-2-1,3 3 0,-2-2 0,0 1 0,0-1 0,2 3 0,-3-4 0,2 1 0,-3 0 0,2 0 0,-2-2 0,0 0 1,0 0-1,0 0 1,0 0 0,0 0 0,0 0 0,0 0-1,0 0 1,0 1 0,1 0-1,0 2 1,0 0-1,0-2 0,-1-1 0,0 0 0,0 0 0,-1 1 1,1 1-1,-1-1 0,1 2 1,-1 1 0,0-2 0,0 2 0,0 0 0,-1 3 0,0-2 0,-1 1 0,0 2 0,-1 2 0,1-3 0,1 3 0,-2-2 0,2-2 0,-2 3 0,-1 0 0,0 2 0,0-1 0,-1 1-1,1 0 1,-3-1-1,1 1 1,0 0 0,-1 0-1,-1 1 1,0-2 1,1 1 0,-2 0 0,1-2 0,2-1 1,-1 0 0,3-2-1,-3 1 0,3-2 0,-1 2-1,1-3 0,1-1-2,1 3-8,-1-1-14,2 0-25,1-1-7,-1 1-53,3-20 108,1-2 0,-2-4 0</inkml:trace>
  <inkml:trace contextRef="#ctx0" brushRef="#br0" timeOffset="856549.9919">25207 15476 69,'0'0'4,"2"1"1,1 0 1,0 1 0,1 0-1,3 3 0,-1-1 0,4 3-1,-2-1-1,3 1 0,-3 1-1,3-1 0,-2 0-1,1 0 0,-1 1 0,1-1 0,-4-1 0,4-1-1,-4 2 1,3-1-1,-2-3 1,3 3-1,-4 0 1,1-2-1,-2 0 1,0-1-1,0 0 1,-2 0-1,-1-2 1,0 0-1,2 2 0,-2-1 1,-1 0 0,2 3 0,-1-3 0,-1 0 0,0 2 1,1 0 0,-1 1 1,-1 0 0,1 0 0,-1-1 1,0 2 0,0-2 1,-1 3-1,0-2 0,-1 4 1,0-1-1,0 1-1,-1 2 0,-2 1 0,0-1-1,1 2 0,-4-1-1,1 2 0,0 0 0,0-1-1,-1-1 1,1 1-1,1-2 0,1-3-5,1 0-11,0-2-21,1-1-11,2 0-41,-2-10 89,1 0 0</inkml:trace>
  <inkml:trace contextRef="#ctx0" brushRef="#br0" timeOffset="857362.0383">25309 15505 50,'7'7'3,"2"2"0,3 0 0,1 4-1,0-2-1,0 1 0,1-1 1,0 0-1,-3-1 1,0-3 0,-3 1 1,-1-1 1,0-1 0,-4-1 0,4 1 1,-5-1 0,0 2 0,-1-4 0,-2 3-1,1-1 0,-2 2 0,1 0-1,-1-1-1,1 2 1,-1 1-1,-1 0 0,2-1 1,0 4 0,0-3 0,0 1 1,-1-2 0,0 2 0,-1 1 0,0-1 1,-1 1-1,1-1 0,-1 2 1,-2-1-1,2 1 0,0-1 0,0 0 0,0 0-1,0-3 0,1 3 0,0-4-1,1 0-1,0-1-1,0-1-8,1 2-15,-1-1-26,1-2 0,-1 1-22,0-5 71,0-2 0</inkml:trace>
  <inkml:trace contextRef="#ctx0" brushRef="#br0" timeOffset="884351.582">22632 6938 120,'0'0'12,"0"0"1,0 0 1,0 0-1,0 0-3,-1 2-2,-1 4-5,2 5-1,2 4-1,0 4 0,1 3-1,1 3-1,1 1-1,0-2 1,0 1 0,0-4-1,1-3 2,-2-6 0,-1-3 0,-2-4 2,1-2-1,0-9 1,1 1 0,0-4-1,0-7 0,-1-2 0,1-6-1,-3-1 1,0-3 0,0 2 0,0 1 0,-2 3 0,1 2 0,0 5-1,0 6 1,1 4-1,-2 5 0,-1 6 0,0 3 0,-1 6 0,0 5 0,0 4 0,0-1 0,-1 5 0,2 0 0,1-1 0,1-1 0,1 0-1,0-4 1,2-1 0,-1-5 0,2-5 0,1-3 0,1-8 1,1-5-1,0-7 2,1-5-1,2-6 0,-2-4 0,-1 0 0,-2-1 1,-1 3 0,-2 3-2,0 5 0,-3 5 1,0 2-2,-1 10 0,-3 7 1,0 5-1,0 6-1,-4 9 2,3 3 0,0 3-1,-1 2 0,2 2 0,0-1-1,2-2-2,1-5 1,1-4 0,1-4 1,1-7 0,0-5 0,3-7 1,1-7 1,1-5-1,1-7 2,3-5-2,-1-7 1,0 0 0,0-5 0,0 1 0,-1-2 1,-1 3 1,-3 3 1,0 5 0,-2 2 1,-2 6-2,1 3 1,-1 5-2,0 4 0,-2 4-1,2 5 0,-3 6-2,-1 3 1,0 7 0,1 1 1,0 5-1,1 2 1,-1 0-1,1 0 1,1 0-1,0-4-1,2-4 1,-1-1 0,1-8 0,0-2 1,1-9 0,2-6 0,1-7 1,1-5 0,1-9-1,-1-1 1,0-5 0,-1-3-1,-1 1 0,-2 0 1,0 2-1,-1 6 1,-1 1-1,0 7 0,0 2 0,-1 7-1,-1 2 0,0 9 0,0 4 0,-1 4-1,-1 8 1,1 4 0,0 7 1,-1 4-1,1 4 1,-1 0-1,2 1 0,-1-2 1,2-4-1,2-3 1,2-7-1,1-5 1,0-5 0,0-5 1,2-6-1,-1-6 1,2-3-2,-1-8 1,1-5-1,-2-4 0,0-4 0,0-4 0,-1 1 1,-2-1-1,0 1 2,-1 3-1,-1 2 0,0 6-2,-1 7 1,-1 4-1,-2 7 0,-1 4-1,0 9 1,-3 1-1,2 10 2,-2 5 0,-1 5 1,1 3-1,2 2 1,-1-2 0,2 0-1,3-4 1,1-4 0,0-5 1,2-6 1,0-7 0,3-5 0,-1-6 0,2-6 0,3-6 1,-1-6-2,1-7-1,-1-3 1,-1-4-1,2-3 0,-2-1 0,-2 0 0,0 5 1,-2 2 0,-1 5-1,-2 4 0,1 6-1,-1 4 0,1 5 1,-2 4-1,0 7 0,-2 6 1,2 6-1,-3 5 1,1 8 1,0 5 0,1 3-1,-3 6 0,3 0 1,0-2-1,2 0 0,1-7 0,0-3-1,3-6 2,-1-6-1,0-6 1,3-5 0,1-6-1,1-8 2,1-1-2,2-8 1,-2-7 0,1-5-1,0-3 1,-2-5-1,0-3 0,-1 2 1,-2 1 1,-1 3-1,-1 3 1,-1 7-1,0 5 0,-1 8 0,1 3-1,-3 7 0,0 8-1,-1 3 0,-1 7 1,-1 6 0,1 5 0,-1 2 0,-1 5-1,3 0 1,0-1 0,0 0 0,1-5 0,1-3 0,1-5 0,1-6 1,0-6 0,0-4 0,3-7 1,0-6 0,2-3 0,1-7-1,1-7-1,-1-4 1,0-5-1,-1-1 1,1-4-1,-1-1 0,-1 3 1,-2 2 0,0 4-1,-2 4 0,-2 6 1,1 6-1,-2 5-1,-1 4 0,-1 7 0,-1 6-1,-1 4 1,0 8-1,-2 6 1,2 2 0,0 4 1,2 3 0,-1 0 0,2-1-1,2 0 1,1-5-1,2-4 0,-1-3 0,1-8 1,0-3 0,1-5 0,2-5 0,0-7 0,1-4 1,1-7-1,1-6 1,-1-4-2,2-5 1,-1-2 0,-2-2 0,0-1 0,-1 4 0,0 2 0,-3 3-1,0 8 1,-1 5-1,-1 4 0,1 7 0,-3 6-1,-1 5 1,0 8-1,-1 2 1,-1 9 0,2 0 1,0 4-1,-1 3 1,3-1 0,0 0 0,1-3 0,0 0 1,1-8 0,1-1-1,0-8 2,-1-4-1,3-6 0,3-5 0,0-5 0,1-8 0,3-6-2,-1-4 1,0-5 0,-1-4 0,0-3-1,0-1 1,-5 1 1,0 3-1,-2 4 1,-2 4-1,-1 5 0,0 6-1,-2 6 1,1 5-1,-4 7 0,1 9-1,-2 2 1,1 8 0,-2 6 0,2 2 0,2 4 1,-1-1 0,2-1 0,0-1 0,1-3 1,2-5-1,0-2 2,1-4 0,0-6 0,0-3-1,0-7 0,2-4 1,-1-6-1,1-5-1,2-6 1,-1-4-1,0-2 0,0-3 0,-1 0 0,0 0 0,0 1 0,-2 4 0,0 1-1,-1 5-1,0 4 1,0 7-1,-2 4 0,-1 6 0,-2 6 0,-2 6 0,-1 7 1,1 4 0,-1 7 0,0 1 1,1 3 0,0 2 0,1-3-1,2-1 1,1-6 0,2-5 1,0-6-1,2-3 0,0-4 1,0-6 0,2-5 0,1-7 0,0-4 0,1-5 0,1-7-1,-1-3 0,0-2 0,0-3 0,-1-1 0,-1 1 1,-1 3 0,-1 3-1,0 4 0,-1 6 0,0 3 0,0 5 0,0 6 0,-1 5 0,1 3-1,-1 6 0,0 6 1,1 2 0,-1 3-1,1 2 1,0-1 0,1 5 0,0-4 1,0-1-1,1-2 0,0-1 1,0-7 1,0 1 0,0-5-1,-1-3 1,1-5 0,1-4-1,0-5 0,1-4 1,0-6-2,-1-2 0,2-2 0,0-6-1,2 1 2,-2-1-1,0 0 0,0 0 1,-1 3 0,0 2 0,-1 3 0,-2 5-1,1 2-1,-1 5 1,0 4-1,-1 5 0,1 3 0,-2 7 0,0 5 0,0 2 1,0 5-1,0 0 1,1 2 0,-1 0 0,1-2 0,0 0 1,1-4-1,0-1 1,0-4 0,1-1 0,-1-5 0,0-3 0,1-4-1,0-5 1,0-6-1,1-3 0,1-3-1,-1-5 0,1-1 1,-2-1 0,1 1-1,-1-1 1,0 5 0,-1 0-1,-1 2 0,0 6 0,0 1-1,0 4 1,1 3-1,-1 4 1,-2 2-1,1 5 1,0 2 0,0 4 1,2 1-1,0 0 1,1 0 0,0-2 0,1-1 0,-1-5 1,0-2 0,-1-3 0,1-1 0,1-5 1,-1-2-1,3 2 0,1-7 0,0-1 0,-2-4-1,0-1 1,0 1-1,0-1 0,-2 2 0,0 1-1,-1 4 1,0 2-1,0 1 0,0 3 0,0-1-1,0 3 1,0 0-1,0 0 1,-2 3 0,1-1 1,-1-1-1,1 2 1,-1 1-1,2-2 0,-1 0 1,1 0-1,0 1 0,0-3 1,0 0-1,0 0 1,1 2 0,0 1 0,0-3-1,0 3 1,1-1 0,-2-2 1,0 0-1,0 0 0,0 0 0,0 0-1,0 0 0,0 0-1,0 0-2,0 0-2,0 0-2,0 0-3,0 0-3,0 0-2,0 0-2,0 0-2,0 0-2,0 0 0,1 1-18,0 3 40</inkml:trace>
  <inkml:trace contextRef="#ctx0" brushRef="#br0" timeOffset="884771.606">22681 7112 67,'0'-2'5,"-1"0"-1,-1-3 1,1 2 0,0 1-1,0-1-1,0-2-1,0 3-1,0 0-2,0 1-1,0-1 0,1-1-1,1 1 0,0 1 0,0-2 0,0-1 0,0 2 0,0 0 2,0 0-1,0 0 1,-1 2 0,0 0 0,0 0 0,0 0 0,0 0 1,0 0-1,0 2 0,1 1 1,-1 1 0,1 2 0,0 2 0,-1-4 0,0 2-1,1-2-1,0 0-1,-1 0-1,1-2-3,2 1-1,-1-3-4,1 0-14</inkml:trace>
  <inkml:trace contextRef="#ctx0" brushRef="#br0" timeOffset="903291.6653">22783 6909 100,'-4'-2'5,"2"2"1,0-1-2,-3-1 1,1 1-3,1 4-2,-2-2-1,-2 4-1,2 2 1,0 3 0,0 3 0,0 5 0,1-1-1,0 2-1,0-1 1,1 2-1,1-1 0,1-3 0,0-3 0,0-3 2,1-2 0,0-2 1,-1-6 2,1-3 1,0-4 0,-1-3 1,-1-5 0,0-3 2,-1 0 0,0-3 1,-1 2 1,-1 2 1,0 1-2,1 4-1,-2 2 0,3 4-2,-2 4 0,0 5-3,-2 3-1,4 6-1,-3 5-2,2 4 0,-1 1-2,2 5-1,-3-1-2,2 1-2,1 0-2,1-6-3,0-1 0,1-6 2,1-1 2,-1-6 2,1-2 1,3-6 5,-2-6 3,3-2 4,0-4 1,1-8 1,-3 0 0,0-4-1,-1-1 1,-1-1 2,0 0 1,-1 3 1,-1 3-2,0 6-1,1 5 0,-3 5-1,1 5-1,0 5-2,0 7-4,-1 4-1,0 5 0,0 1 0,0 3-1,1 0 0,-1-1-1,2-2 0,0-6 0,1 0 1,0-5 1,1-4 1,0-4 0,0-1 1,1-4 0,1-4 1,1-1 1,1-7 0,2-3-1,-2-3 0,1-1 1,0-3-1,-3 2 3,1 1-1,-2 5-1,0 3 1,-1 5-1,-2 5-1,-1 4 1,0 6-1,-3 6-2,0 2 1,1 5-1,0 2 1,0 0 0,2 0-2,0-3-2,2-1-1,1-4-2,0-4 1,1-3 0,-1-3 0,2-1 2,1-6 1,0-1 4,1-4 1,1-2 3,-2-5 0,1-1 1,-1-3-1,0 0 1,-1 1-1,-1 5-2,0 0 0,-1 5-1,0 1-1,0 10 0,-2 1-1,0 6 0,0 4-2,0 4 0,0-3-1,1 3-2,0-1-2,0-4-2,2-1 0,-1-3 0,1-3 0,0-2 2,0-5 2,1-1 2,0-4 3,1-4 4,-1-3-1,-1 1 2,0-3 1,0 1-1,0 4-1,-2-1 0,1 4-2,-1 2-1,-1 6 0,-1 4 0,-1 6-3,-1 3-1,-1 5 0,1 0 0,-1-1-1,1 3-3,1-3 0,0-3-2,1-2 0,1-2 2,1-4 0,1-5 0,1-3 3,1-5 2,1-4 3,0-3 1,0-3 1,0 1 2,1 1 1,-2 2-1,0 2 0,0 3-1,-1 3 0,-1 4-1,-1 4-1,0 3-2,-1 3 0,0 4 0,-1 1 0,1-1-1,-1-2 1,2 1-1,0-3 0,0-4 0,2-5 0,0-4 0,3-7 1,1-2 0,1-7 1,0-1 1,0-1 1,0 1 1,-2 1 2,0 1 0,-1 3 1,-1 4-2,-1 4 0,1 4-1,-2 0-1,-4 7-2,0 1-2,0 3-3,0 4 0,-3 1-2,3 1-2,-1-1-4,2-3-1,0-2-1,1-2 0,1 0-26,7-12 40</inkml:trace>
  <inkml:trace contextRef="#ctx0" brushRef="#br0" timeOffset="903605.6833">22636 7049 58,'0'1'4,"-1"3"0,1 1-1,-1 1 1,0 0-1,0 2 1,-2-1 0,1 0 1,0-2 0,-1-3 1,0 4-2,3-4 0,-2 0-2,1 0-1,-1-4 0,0 1-2,0 0-1,0-1 1,-1-1-1,2 0-1,0 1 0,1 0-1,0 2-1,0 0-1,0 0-2,0 0-1,0 0-1,0 0 1,0 0 1,0 0 0,0 0 2,0 0 1,0 0 2</inkml:trace>
  <inkml:trace contextRef="#ctx0" brushRef="#br0" timeOffset="908144.9429">22632 6878 148,'0'0'12,"0"-3"0,0 2 1,1 0-1,-1-2-3,1 3-3,-1 0-2,-1 1-3,0 3-1,1 5-2,0 2-2,1 5-1,1 2-1,0 6 0,2 0-1,0 3-1,0 1 2,-1-1 0,0 0 1,0-2 0,1-4 1,-1-4 0,-1-3 1,0-6 0,-1-4 1,1-1-1,0-6 2,-1 1 1,1-8 2,0 0 0,-2-7 2,-1 1 2,0-5-1,-1 3 2,0-2-1,-1 4 0,0-1 0,0 6-2,-1 1-2,1 2-2,1 4-1,0 2 0,-1 0-1,0 6-1,0 3 2,-1 2-1,1 5 2,2 3 0,0 2 0,0 2 1,1 0 0,1-2 0,1-2 1,-2-3-1,3-4-1,-1-2-3,0-4-13,2-1-22,2-6-7,-2-2-36,3-25 81,-2 1 0</inkml:trace>
  <inkml:trace contextRef="#ctx0" brushRef="#br0" timeOffset="912202.175">3602 16921 84,'-6'-9'6,"1"-2"0,-3-4 2,3-3-1,-1-3-1,-2-3-2,3-2-1,0-2 0,0-1 2,-1-2-3,2 1 0,-1 1 0,1 1-1,1 3 0,1 2-1,1 7 1,2 4-3,1 6 1,1 6 1,4 6 1,-1 5 0,2 7 1,0 5 1,4 1-2,-2 3 1,3 1 2,0 1-3,-1-2-1,3-2-6,1-2-9,0 1-16,-1-3-11,1-1-17,-7 5 59,-3-3 0</inkml:trace>
  <inkml:trace contextRef="#ctx0" brushRef="#br0" timeOffset="912810.2098">3539 16832 90,'5'-5'-1,"2"0"1,1-3 1,3-1-1,0-2 0,1-2 0,1 1 1,-2 0 0,3-2 0,-4 1 1,0 1-1,4 0 1,-3 1 1,2 3 0,-1-1 1,1 4 0,-1 4 0,2 2 0,-2 2 1,-1 6 0,0 1-1,1 4 0,-2 3-1,0 2-1,0 3 0,0 0-1,-1 0-1,1-1-2,-3-1-2,0-3 1,-1-3-1,-2-3-2,-2-4-2,0-3 0,-3-5 1,-2-3 0,-2-4 1,-1-5-2,-2-4 2,-1-5 2,-1 0 1,0-3 1,1-3 1,0 4 1,3-1 1,0 3 1,2 2-1,3 4 1,0 5-1,3 1 1,1 4-1,4 2 1,1 4 0,4-1 0,0 4 1,3 2 0,-2 4 0,1 0 0,-1 2 0,-2 3-1,0 2 1,-4 0-1,-1-1-1,-3 1-3,-2-2-9,-1 0-16,-1-3-11,-8-3 10,1-2 28</inkml:trace>
  <inkml:trace contextRef="#ctx0" brushRef="#br0" timeOffset="913070.2246">3963 16588 57,'5'9'5,"1"4"0,2 4 0,1 2 1,2 4 1,0 1-4,0 2 0,-1 0-1,-1-2-1,0 0-2,-2-4 0,-2-3-3,-1-4-6,-2-2-3,-2-4-3,-4-6-33,-10-15 49,1-2 0</inkml:trace>
  <inkml:trace contextRef="#ctx0" brushRef="#br0" timeOffset="913319.2389">4059 16570 69,'4'13'7,"-4"-1"-2,-1 3-5,-1-1-7,-1-2-19,-2-1-22,0 3 48,-1-6 0</inkml:trace>
  <inkml:trace contextRef="#ctx0" brushRef="#br0" timeOffset="914270.2933">4125 16566 77,'0'5'1,"2"2"0,0 1 1,1 0 1,1 2 0,-1-2 3,1-2-1,0-1 1,1-4 3,-1-1-2,1-5 0,-3-4 0,1-3-1,-2-3-1,-2-3-1,-3 0-2,0-1-2,-4 2 1,-2 1-1,-1 3-1,1 3-2,-2 0-2,3 6 0,0 0-1,1 2 0,3 1 0,2 1 0,2 2 1,3 0 3,3 0 1,3 1 2,0-3 1,0-2 2,3-3 0,-1-3 2,-2-1 1,0-4-1,-1-3 1,-3 1 0,-2-2 0,-2 0-1,-1 0 0,-1 0-2,-2 0 0,1 3-2,-1 0-3,1 4-1,1 3-1,0 3-1,2 3 0,1 3-1,1 3 0,2 2 1,2 5 1,2 5 2,1 1 0,0 1 0,3 2 1,-1 2 0,1-2 0,-1 1 1,1-2-1,-1-2 0,0-1-3,-1-2-4,2-3-1,1-2-2,0-3 0,1-3 0,1-3 0,1-2 2,-2-4 5,-2-2 5,-1-4 4,-2 0 4,-3-3 3,-3 2 1,-1-1 0,-1 4-3,-1 0-2,0 3-3,0 2-2,0 2-3,0 0-1,2 4-2,0 1 0,2 3 1,1-1 1,3 5 1,0-3 0,2 3 1,1-5 0,0 1 1,-1-3 2,1-3 2,-4 0 1,2-3 2,-2-3 0,-2-2 0,-3-1 0,0-3-1,-5 2-1,-1-1-3,-3 2-3,0 0-2,1 2-3,-2 2-1,0 2-4,2 3-3,1 3-8,0 3-11,3 2-18,1 0-8,2 0-20,11 0 76,1-3 0</inkml:trace>
  <inkml:trace contextRef="#ctx0" brushRef="#br0" timeOffset="915079.3395">4394 16066 109,'-12'-8'4,"-3"-2"-1,-4-2 1,-4-4 1,-3-2-1,-2-1-1,-3-1 1,0 1 2,0 0-1,-2 0 2,0 4 0,0 0 0,0 4-1,-2 2 0,1 3-2,-1 4-1,0 2 0,0 4-1,-2 3 0,1 4-1,0 5 0,1 4 0,-1 6 0,1 3-1,1 5-1,1 1 0,2 7-2,3-1 1,4 3 0,2 1 0,4 1-1,1-1 0,4-1 0,4 2 1,3 1 1,2 0-1,4 3 1,3 1 0,3 1 0,3 1 1,5 0 3,4 1-4,1-4 2,7-1-1,2-4 1,6-4-1,3-2 0,2-5 1,0-5-3,-3-3 1,-2-6 0,-3-2 1,-3-3 0,4 1 0,0 0-1,3-2 0,1 1 1,4-3 0,-1 0 0,-2-4 2,13-1 0,8-5 2,9-6 0,8-6 2,10-5 0,-3-9 1,-11-8 0,-9-4 1,-9-4 1,-10 0-1,-6-2 0,-7-1-1,-4-2 0,-2-5 0,-4-3-1,-5-2-2,-2-5 0,-4 0-1,-6-1 0,-3 0 1,-5 1 0,-7 1-2,-6 4 1,-5 2 1,-7 2-1,-5 4-1,-5 3-1,-4 5-2,-3 1-2,-3 8-2,-2 5-3,1 6-6,-1 9-12,-1 7-15,4 9-15,2 6-94,-21 38 150,10-3 0,6 0 0</inkml:trace>
  <inkml:trace contextRef="#ctx0" brushRef="#br0" timeOffset="915634.3713">3842 15712 102,'1'-4'12,"2"0"0,2-2 0,1-8-4,5-4-13,4-7-24,5-11-14,5-13-26,55-101 69,-3 3 0</inkml:trace>
  <inkml:trace contextRef="#ctx0" brushRef="#br0" timeOffset="923297.8096">23075 6984 140,'2'0'3,"0"0"0,2 2 0,-2 0 0,1 2-3,-1 3-1,1 2 1,-2 1 0,0 3 0,4 1 0,0 0 1,2 1 0,2-3-1,0 0 1,1-4 1,1 0-1,-3-2 1,1-4 0,-2 1 1,2-1 0,-4-2 2,4-2-1,-4-1 0,6-2 1,-4-2 0,1-3 0,-2 2 1,2-3 0,-3-1 0,-2 0 1,0 0 0,-2-1 1,-2 1-1,-1-1-1,-1 1 0,0 3-1,-2 0-2,2 2 0,-4 1-2,0 2 0,1 0-3,-2 4-1,-1 0-3,-1 3-3,1 3-5,-5 1-5,3 3-12,-2 0-13,0 2-9,3 0-33,1 5 86,4-3 0</inkml:trace>
  <inkml:trace contextRef="#ctx0" brushRef="#br0" timeOffset="923540.8235">23278 6921 112,'0'0'-9,"0"0"-8,0 0-12,0 0-28,2 3 57,1 0 0</inkml:trace>
  <inkml:trace contextRef="#ctx0" brushRef="#br0" timeOffset="924062.8534">23352 6849 104,'0'0'3,"0"3"1,1-1 0,0 3 0,1 2 1,-1 0-1,2 2 0,0-1 1,-1 2-1,0-1 1,1-4 1,1 2 0,-1-1 0,4-1 0,-4-2 0,5 0 0,-2-3 0,1 1 0,-2-1-1,4 0-1,-5-1 0,4 1-1,-4 0 0,2 0 0,-2 0-1,3 1 0,-4 0 1,0-1-1,1 2 1,-1 1 0,-1 0 0,1-1 0,-1 1 0,-2 2 0,1 0 0,-2-1 0,0 1-2,0 1 1,-1-2 0,-2 1-1,1-2 0,0 0-1,1 0-2,-2 3-2,2-5-3,0 1-5,-2 2-9,2-2-14,0-2-17,0 2-71,-3-2 123,1-2 0,0 1 0</inkml:trace>
  <inkml:trace contextRef="#ctx0" brushRef="#br0" timeOffset="924316.8679">23385 6824 195,'5'-7'14,"2"-2"-1,2-4 1,4-3-4,5-2-27,4-4-32,5-4-2,5-5-78,36-34 129,-6 5 0,-7 3 0</inkml:trace>
  <inkml:trace contextRef="#ctx0" brushRef="#br0" timeOffset="927479.0488">21539 6679 70,'-5'3'6,"3"-3"-1,-2 3-3,0 0-2,2 1 0,0 0 2,-1 2 1,3-4 2,-1 3 3,1-3 2,1 0 0,1-2 0,2-2 1,3-3-1,5-5-3,0-2 0,5-7-2,3-2-2,3-4 1,3-4 1,4-1 0,2-3 0,3-2-1,3 0 1,1 1-1,-1 1-1,0 1-1,-3 0 0,0 2-1,-5 2 0,-4 3 0,-3 2-1,-3 3 1,-5 1 0,-3 7 0,-2 0 2,-3 5-1,-3 2 0,-2 2 0,1 2 1,-5 2-1,-2 3 0,-3 4-2,-3 1 0,-7 6 1,-2 4-1,-3 2 0,-6 6 0,-4 1 0,-2 3 0,-5 3-1,-1 2 0,-1 1-3,-1 1 0,-1 2 0,-1 3 0,1 0 0,-2 3 0,0 0 1,-2 0 1,-2 0 2,1-5 0,1 0 1,2-7 1,5-3-1,6-8 1,4-4-1,8-4 1,6-6 0,6-3 0,5-6-1,7-3 1,6-7-1,5-5 0,7-6 0,6-5 0,10-6 0,3-5 0,8-9-1,5-3 1,3-5-1,4-3 0,1-4 1,3-1-1,0-1 0,0 0-1,0 1 2,-3-1-1,-1 3 0,-4 2 0,-4 1 0,-5 4 0,-6 5 0,-6 6 0,-7 5 0,-3 8 0,-5 4-2,-7 10-1,-3 4-1,-4 6-2,-4 4 0,-3 4 0,-5 2-1,-2 6-2,-3 7 1,-7 7 2,-4 8-1,-4 5 1,-5 8 2,-5 3-2,-7 5 2,-5 3 2,-4 1 1,-2 1 1,-4 0 0,0-1 2,0-1-2,2 0 1,1 1-1,1-2 0,1-2-1,5-2 1,0-1 0,1-5 0,2-3 2,3-6 0,4-3 0,4-6 0,6-5 0,4-3 0,9-9 0,3 0 0,3-4 0,6-3 1,2-2-1,3-4 2,4-5-1,6-4 0,5-4 1,8-10-1,5-3-1,8-7-1,8-5 1,4-6-1,6-4 0,4-5 0,1-3 0,1 0-1,1 0 0,-3-1 1,0 2-1,-2 1 0,-3 1 0,-3 4 0,-2 1 1,-6 3 0,-2 1 0,-6 2-1,-4 4 1,-6 5 0,-5 4 0,-3 6 1,-6 8-2,-4 5 0,-3 5 1,-1 6-1,-8 3 0,-1 6 0,-4 7 0,-4 5-1,-4 9 1,-3 3 0,-3 7 0,-3 3-1,-3 4 1,-2 0 1,-4 2-1,-2 1 0,-3 0 1,-1 0-2,-2 1 0,-2 1 1,3 0-2,-2 0 1,2 0-1,0-3 0,0-1 0,2-3 1,1-7 1,4-3 1,4-5 1,3-5 1,5-7 0,9-5-1,3-6 1,3-2 0,7-7 0,4-4-2,3-5 0,8-5-1,4-9 1,7-3 0,5-8-1,5-7 1,6-3-1,3-5-1,5-4 0,1-1 1,3-2-1,1-1 0,-1 2 0,1 0 0,-2 5 0,-6 3 2,-1 5 0,-7 4 1,-6 2-1,-4 7 2,-7 2 0,-5 7 0,-5 3-2,-3 7 1,-4 3-3,-5 8 0,-6 8-1,-3 8 0,-7 7-2,-7 8 2,-7 10 0,-7 4 0,-5 7 3,-6 2 0,-4 6 0,-2-1-1,-2 1 1,0 1-1,2-1 0,2 0 0,4-2-1,3-3 0,2-2 0,3-5 0,5-3 0,2-6-1,5-5-1,5-7-2,4-4 0,6-7 1,5-4 0,4-6 2,6-3 1,5-6 1,7-6 2,5-7 3,9-6-1,7-9 0,9-6-1,4-8 0,7-7-2,5-4 1,4-4-1,1-2-1,3 0 1,-2-1-1,1 1 1,-1 3 0,-2 1 0,-4 4 0,-3 3 0,-5 3 0,-7 5 1,-7 7 2,-5 4 2,-7 7-1,-8 9 0,-6 6-1,-4 5 0,-6 6 0,-6 5-3,-4 6-3,-7 5-1,-7 8-1,-5 9 1,-6 4-1,-6 8 1,-6 4 1,-3 6 1,-4 2 0,-2 0 1,0 1-2,0-1 1,4 1-1,2-3 0,3-1-1,4-2-1,4-3 0,3-2-1,3-4-1,3-4 0,3-4 1,4-5-1,2-4-1,6-6 1,3-2 2,3-5 0,4-5 4,4-4 0,6-6 0,3-4 2,7-8 2,5-4 1,5-8 0,6-6 1,4-6-2,5-5 0,2-4 0,5-5 0,1-2-1,3-1 0,3-1-1,-1 2-1,2-1-1,-1 2-3,-2 4-8,-4 4-27,-3 5-9,-7 3-61,-3-7 108,-11 10 0,-11 6 0</inkml:trace>
  <inkml:trace contextRef="#ctx0" brushRef="#br0" timeOffset="933765.4083">21753 6496 62,'1'1'5,"1"2"0,0-3 1,0 3-1,-1-3-2,-2 3 0,-1-1-1,-1 1 0,0 0 2,-4 1 1,4-1 0,-1 1-1,1 0-1,-2 2 1,3-2-2,-1 3-1,1-2 0,0 5-1,0-3 0,1 5 0,1 0 0,1 0-1,2 3 1,0 1 0,0-1 0,2 2-1,1 0 2,0 1-1,3-2-1,-2 1 1,2-2 0,-1 1 0,3 1 0,-2-2 0,2 1 0,2-2 1,0 1-1,4-1 1,0-1 0,2-2-1,0 0 1,1 0-1,1-1 0,0 1 1,0-2-1,0 1-1,0 0 1,-1 1 0,3 0 0,0-2 0,0 2 0,-1-2 1,1 0-1,1-2 1,0 1-1,-1-4 1,0 0-1,0-2 1,1-2-1,-2 0 1,0-2-1,-2-2 1,1 0-1,-2 0 0,1 0 1,0 0 0,-2 1-1,0-1 1,-4 1 2,1-1 0,-4 1 0,0 0 1,-3 1 1,-4 0 1,0 0 2,0 0 1,-2 1-1,0 0 0,0 0 0,-2 1 1,0 0-2,0 0-1,0 0-2,0 0-2,-3-1-1,1 1 0,0-2-1,-3 2-1,1 0 0,0 2 0,-4-1 0,-1 2 0,-1 0 1,-3 0-1,1-1 2,-3 1-1,2-3 0,-2 3-1,0-3-1,-2 0-1,2 0 0,-1-3 1,-1 0-1,-1 1 0,-2-2 1,-1-1 1,0 1 0,0-2 1,-1 1 0,0-4-1,0 1 1,1 0-1,-1-2 0,0-1 1,1 0-1,0-2-1,-1-2-1,1 0-3,2-3 0,-1 0-3,2-1 0,0-1-1,0 2 0,0-2 0,-1 2 2,1 0 3,-2 1 2,-1-1 1,3 0 2,-1 0 1,2 0 1,3-2-1,1 0 0,2 1-2,4 0-1,2-1-1,0 1-2,2 2 0,-1 1 0,2-1 1,0 1 1,1 0 1,0 1 3,-1 5 1,0-2 2,0 5 0,0 2 0,-1 0-2,1 0 0,0 3-1,1 0 0,-1 2-2,0 1 0,-2 3-1,1 0 2,-1 3 0,2 1 1,-1 1 0,0-1 1,1 0-1,0 1 0,0-3 1,2 2-1,-1-1 0,2 1 1,1 1-1,1 1 1,1 0 0,0 1 0,1 2 0,3 1-1,-3 2 1,3 4-1,-1 1-1,4 2 1,-3 4-2,4-2 1,1 3 1,1-2-1,4-1 0,0 0 2,2 0-1,1-3 0,1 0 0,0 1 0,0-2 0,-2-2 1,0-1-2,-1 0 1,-1-3-1,2-1 1,-1-1 1,0-4 0,1 0-1,0-1 1,-1 0 0,1-1 0,-1-3-1,0 1 1,-1 0-2,-1-2 1,-1 1-1,-1-1 1,0-1 0,-2 0 0,0-1 1,-2-1 1,-1 2 0,1-2 1,-3 0 0,1-2 0,0 2 0,-1 0-1,-1-1 0,2 0-1,-1 0 0,0 0-1,-2 1 1,2-1 0,-3 1 0,2 0 0,-2 0 0,0 1 0,-1-1 0,2 1 1,-1 0-1,0 1 0,1-2 1,0 2 1,0 1 1,2-3 0,-4 0 1,-1 0-1,-1 2 1,-2-2-1,-2-2-1,-3 2-1,-5 0-3,0 0-1,-5-3-1,-1 1 0,-2-1 0,0 0 0,-3 0-1,-1-3 1,1 4-1,-3-4 1,1 2 1,0-1-2,1 0 0,0-2-1,2 1 1,0-2-1,0-2 1,1-1 0,0-2 0,0-3 1,0-2 1,0-3 0,1 1 0,1-4 1,0 0 0,2-1 0,-1 3-1,4 1 1,0-1 0,1 3 0,2 2 0,-1-3 0,3 5-2,0-1 0,1-3-1,2 3-1,-2-1 0,3 1-3,0-1 1,1 3 0,1-3 1,-2 5 2,0-1 0,0 0 1,-3 3 2,1 0 0,-2 3 1,2 0 0,-2 1-1,1 1 1,0 1-1,1 1-1,0 0-1,3 1-2,-2 1-1,0-1 0,1 3 0,-2-1 0,-1 2 0,2 0 2,-3 1 1,0 0 3,0 1-1,-1 1 2,0 1 0,2 0-1,1-1 0,-2 5 1,4-2-2,-1 3 1,3-2-1,1 2 1,2 1-1,2-2 0,1 2 0,4 2 0,-2 2 0,3 0 0,1 3 1,1 0-1,1 1 1,2 1 1,1-1 0,1 1 0,2 1 0,-2-1 0,3 2 0,-3 0-1,1 2 1,0-1-1,-2 0 0,1 1 0,0-3-1,2-2 1,-2 1 0,3-5 0,-1 0 0,0-3 0,0 0 0,1-3 1,-3-1 0,2 0 0,-2-4 1,1 1-1,-1-2 0,0 2 1,0-4-1,-1 1 0,0 0-1,-1 0 1,-1-1-1,-1 1 0,1-1-1,-3 1 1,0-2 0,0 0-1,-3 2 2,2-3 0,-3 0 0,2 0 2,-3 0-1,1-3 1,-2 3 1,0-1-1,-3 1 1,0 0-1,-2 0 0,0 0 0,0 0-1,0 0 0,0 0 0,0 0-1,0 0 0,-1-1 0,1-2-1,-2-1 0,-1 1-1,-2-1 1,0 1-1,-1-4 0,-2 2-1,-2-3 1,1 1-1,-2-2-1,-1 1 0,-1-1-1,-1-2-1,-1 1 0,-2-1-2,-2 0 0,-1 0-1,-2-1 1,0 0 0,-3 0 1,-1 1 1,-1-2 1,-2 1 1,1-1 1,-1-1 0,1 0 1,1 2-1,4-3 0,0-1 0,2 1 0,3 0 0,2 1-1,1-3 1,0 0-1,2 0 1,0 1 0,2-4 0,1 0 0,0 1 0,2-3 0,3 0 0,2 4 0,3-2 0,0 3 1,2 2-1,1 1 0,2 3 1,1 2-1,-2 0-1,3 2-1,-2 1-1,-2-1-1,-2 1 1,0-2-1,-2 3 1,-2-2 1,-2 2 1,-1-1 2,1 0 2,3 1 0,-2-2 1,3 4 0,-1-1 0,-1 1 1,1-2 0,0 3 0,-2-1-1,-1 2 1,0 0-1,1 0 0,-2 1-1,1 1 0,-2 1-1,2 1-1,-2 1 1,1 2-1,0 1 0,1 2-1,-1 3 1,3 0-1,1 0 0,-1 3 0,2-1 0,0 3-1,1 1 0,0 2 1,1 1-1,1 1 0,1 1 1,0 0 1,3-1-1,1 1 1,-1-3-1,4 1 1,2-1 0,1-1 0,4-1 0,0 0 0,2-1 0,1 2-1,1-1 1,0-3 0,1 2-1,-2-1 1,0-3 0,-1 1 0,-1-2 0,1 0 1,-2-4-1,2 1 0,-1-2 0,-1 0 0,1 0 0,-3-2 1,1 0-1,-1-2 0,-1 0 0,1-2 0,-2 0 1,0 1-1,0-2 0,1 1 1,-2 0 0,1 0 1,-1 0 0,1 0 0,-2 1 0,1-2 0,0 0 2,-1 0-1,-3-2 1,2 1 0,-3-1-1,1-1 1,-3 1-1,4-2 0,-4 1 0,-2 2-2,1-1 1,-1 0 0,-1 1 1,0 0 1,0 1-1,-2 0 1,0 0 0,0 0-1,0 0 1,-2 1-2,0 0 0,-2 2-2,0-1 0,-3 1 0,-2 0-1,0 0 0,-3-1-2,-3 0-2,1-2-2,-3 0-1,-1-2-2,-3 0-1,-1-1 1,-2-3-1,0 0 2,-4-2 2,1-2 3,-1-3 2,-1-3 1,0-3 2,1-1 0,2-3 0,1-2-1,2-3 0,0 0-1,2-2-2,0 0 1,2-1 0,-2-1 0,4 3 1,-2-2 0,2 3 0,2 0 1,1 1 1,4 4 0,2 0-1,1 2 0,0 1 0,3 3 0,2-2-1,1 3 1,1 0 0,1 3 0,-1 2 1,1 1-1,0 3 1,-1 2 0,1 0 0,-1 1-1,-1 1-1,0 1 0,-2 0 0,-1 1 0,-1 0 0,-1 1 1,1 0-1,-3 1 1,3 0 1,-2 3 0,0 1-1,-2 3 1,1 0-1,-1 3 1,-1 2 0,2 0 0,-1 1 0,2 1 0,-3 2 0,3-1 1,0 2-1,0-1 0,2 4 1,1 0 0,1 3 0,1 1 0,3 1-1,1 2 1,2 0-1,2 0-1,2-1 1,0-3-1,4 0 0,1-2 1,0-4-1,3 2 0,1-1 0,1-1 0,1-2 1,-1 1-1,3-2 1,1 1 0,1-1-1,2-2 1,-1-1-1,3 2 1,-2-3-1,1 1 1,-1 0-1,0-1 2,-1-1 0,0-2 0,-2 0 0,0-2 1,0-2 1,0-1 1,-1-3-2,-1-2 1,-1 1-1,-1-3 0,0-2 0,-3-1 0,1-1-1,-2 0 0,1 1 0,-2 0-1,1-1 1,-5 2-1,1 0 0,-2 2 1,0-2-2,-2 4 1,2-3-1,-3 4 0,0-1 0,-1 0 0,0 1 1,-2 1-2,0 0 1,1 0 1,-3 0-1,0 0 1,0 2-1,1 0 1,-3 0-1,1 3 0,-4-3-1,-2 1 0,-3-1-1,0-2 0,-4 1-1,0-2-1,-2-1 0,-2 1 0,-1-1-1,0-3 0,-3 1 1,-1-1 0,1-3-2,-3 1-2,-1-1 0,1-3-3,-3-3-2,1-3 0,-2-2 0,0-2 1,0-4 1,0-3 1,2-1-1,0-3-3,3-1-4,4-1-26,6-19 44,3 7 0</inkml:trace>
  <inkml:trace contextRef="#ctx0" brushRef="#br0" timeOffset="935055.4821">21053 7645 62,'0'0'6,"0"0"0,1 0-1,1 2 0,-1 0-2,2 2 0,0 0 0,-1 1 0,1 2 0,0 1 0,1 0 0,0 0-1,2 1-1,-2 0 0,2 3 1,0-2-1,0 6 0,1 0 1,0 1 0,-1 4-1,1 1 0,-1 1-1,1-1-6,-1 0-7,-1-3-11,2 1-13,-2-6-2,8-2 39</inkml:trace>
  <inkml:trace contextRef="#ctx0" brushRef="#br0" timeOffset="936211.5482">21272 7733 88,'2'9'4,"1"2"2,1 2-1,1 2 0,1 3-1,3-2-2,-1 1-1,2-3 0,0-2-1,2-2-2,-2-6-1,1-4-2,1-4-1,-2-6-3,1-5 1,-2-1 0,-1-4 0,-1-2 1,-2 0 4,-3-1 2,-1 3 4,-4 2 3,-1 2 1,-1 4 0,0 4 0,-1 2 0,-1 3-1,2 3-1,-4 4-2,4 4-2,1 3 0,2 0 0,1 4-1,2-1-1,2 1 1,0-4 0,3 3-2,0-5 1,0 0 0,-2-4 0,2-1 0,-2-1-1,1-5 0,0-2 0,-1-3 1,-2-5 0,0-3 0,-1-2 0,-2-1 0,-1-4 2,0 0 0,0 2 2,-1 0 1,1 0 1,0 5-1,1 4 2,4 0-1,-1 4 0,4 4 0,1 3-1,4 1-1,2 4-1,3 3 1,-1 1-2,1 0 0,0 3 0,-2-2 0,-1-1-1,0-2 1,-5-2 1,2-1 0,-5-2-1,2-2 2,-1-5-1,1-1 0,-1-4 0,0-3 0,-3-2 0,1-2-1,-1 0 0,0-2 0,0 3 1,-3-1-1,1 4 1,-1 4-1,-1 2 1,1 4-1,0 3 0,1 5-1,0 2 0,1 3 0,1 1 0,1 2-1,1-2 0,0 0 1,-1-3 0,3 0-1,-3-3 0,2-2 1,-1-3-1,3 0 1,-1-7 0,2-2 0,-3-2 1,3-4-1,-1-1 1,-2-1-1,1 3 2,-2 1 1,0 3 0,0 4 0,0 3 1,-1 7 0,1 1 0,0 5-1,0 3 0,0-2-1,-2 1 0,0-4 0,0 1 2,0-3 1,-2-2-1,0-2 1,0-3-1,-2-4-2,1-5-6,-2-3-25,2-7-22,-1-3-100,-3-38 151,-1 3 0,0 1 0</inkml:trace>
  <inkml:trace contextRef="#ctx0" brushRef="#br0" timeOffset="1.04556E6">6494 16728 81,'-3'1'4,"-3"3"0,-2 1 0,-2 4 0,2-1-2,-5 4 0,4 2 0,-2 1-2,2 2 1,0 2 0,3-2-1,1 3 0,2-3 1,2 1-1,2-2 0,2-2 1,2-2 0,1-2 1,2-3 2,2-2 0,-2-3 1,-1 0 3,0-2 1,0-2 1,-2 2 2,-1-3-1,0 0-1,-2 2 0,-2-1-1,0 2-2,-5 5-2,-2 1-1,-3 2-1,0 4 0,-2 3-1,0 1 0,3 1 0,0 0-1,2 2 1,2-2-1,3 1 0,3-5 0,3 3 0,2-5 0,4 0 0,0-4-4,4 0-7,1-2-17,1-5-20,0-3-7,1-2-44,8-16 98,-6-1 0,-2 0 0</inkml:trace>
  <inkml:trace contextRef="#ctx0" brushRef="#br0" timeOffset="1.04596E6">6550 16924 104,'5'0'3,"4"2"0,4 1 1,0-3 0,3 3-1,-1 2-1,2-1 1,-1 1-1,-1 1-1,-1 3 1,-1-2 1,-4 1-1,-2 3 1,-2-1 0,-2-3 0,-2 4 1,-1-4 1,-3 2 0,1-4 1,-3 1 0,1-4 2,-3-2-1,4-2 1,-5-4-1,4-2 0,0-4 0,2 0-2,0-5 0,2 2-1,2-1-2,0-1 0,2-1-2,2 1-1,1 1-6,0 1-11,1 1-16,1 1-15,3 2-75,15-2 124,-2 2 0,-2 2 0</inkml:trace>
  <inkml:trace contextRef="#ctx0" brushRef="#br0" timeOffset="1.04703E6">6907 16822 158,'2'-2'3,"3"0"1,1-1 0,5-1 0,0 1-1,3 3 0,1 0-1,0 3 0,1 3-1,-1 0-1,0 4 1,-2 1 0,-2 2 1,-1 1-1,-2 1 0,-3 0 1,-2-1 0,-3 0 0,-1-6 1,-4 2 0,1-4 0,-3-1 0,2-2 0,-5-3 0,3-3 0,-1-4-1,2-3 0,-2-2 0,3-2 0,2-4 0,0-2-1,3-1-1,1 2 1,2-2-1,2 1-1,2 3-2,2 0-3,2 5-5,-1 2-5,3 1-5,0 3-3,1 1-2,-2 3 1,0 0 2,-1 4 4,-3-1 6,1 2 6,-1 1 9,-3 3 7,1 1 2,1 2 3,-3 1 0,3 1 0,-1 1 0,-2-1-1,2 0-2,0 0-3,0 0-2,-2-3-1,2 1 1,-1-5 1,-1 2 1,0-4-1,3 0 1,-3-3 0,0-3 0,1-5 0,0-4-2,-1 0-1,-2-5-1,0-2-1,-2-1-1,-1 1 0,-2 0 0,0 0-1,-2 4-1,0 3 0,-2 2-1,0 2 0,0 3 0,2 4-1,-4 0 0,4 2-1,-2 2 1,3 1 0,-1 3 0,3-4 1,0 2 0,1-3 1,1 0 0,0-2 1,1-1 0,2-1 0,2-4 0,1-2 0,3-2 0,-2-4 0,2 0-1,2-1 0,-1 1 0,1 1-1,1 5 1,-2 2 0,2 4-2,0 4 2,-1 8-1,1 2 1,-1 4 0,1 2 1,-1 3 0,-1 1-1,0 0 0,-1 2 1,-1-3-1,-1 1 1,-1-2 0,3-2 0,-2-3 0,3-4 1,-1-2 1,5-2 0,-3-7 1,3-2 0,-1-3 0,0-4 0,-2 1-1,1-4 0,-2 0-2,-1-1-3,-2 2-15,-1 1-26,1 1-14,-2 1-87,1-7 144,-1 1 0,-1 0 0</inkml:trace>
  <inkml:trace contextRef="#ctx0" brushRef="#br0" timeOffset="1.04749E6">7754 16595 126,'0'2'1,"1"3"1,1 5 0,-1 0-1,1 2 0,3 1 1,-1-2-2,1 0 1,-1-1 0,1-2 1,-1-5 3,1 3 1,-2 0 0,0-4 0,-1 0 1,1-4-1,-3-3 0,0-2-1,0-3-1,0-4-3,1-1 0,0-1 0,1-1-1,2 1 1,0 0-1,3 3 0,0 2-1,1 2 2,3 5-1,-1 4 0,0 3 0,4 2 0,-2 5 1,1 2 0,1 1-1,-2 1 1,0 1-2,-2-1-4,-3 1-14,0-4-24,-4 1-6,-2-4-31,-14 1 80,1-2 0</inkml:trace>
  <inkml:trace contextRef="#ctx0" brushRef="#br0" timeOffset="1.04827E6">8250 16569 138,'-3'-5'3,"0"-3"1,-2-1-1,0-1 0,0-4-1,-2-1-1,0 1 0,-2-6-1,-1 1 1,1-3 0,-2 0 1,1-2 0,0 3-1,-1 1-1,3 3 0,2 4-1,1 5 0,3 3 0,2 3-1,1 4-1,2 3 0,3 3 2,2 2 0,4 1 1,0 0 0,1-1 0,3-2 1,-1-4 0,1-4 0,2-2 1,-2-5 1,0-5 2,-1-3 0,0-1 2,-4-2 1,-2-2 2,0 1 0,-4 2 0,-2 2-1,-1 4-2,-1 4-1,-1 2-2,1 7-2,0 1-1,1 6-2,1 4 0,2 5 1,1 1 0,1 4 0,1 0 0,0 2 0,2-1-1,-1-2-1,1 2-5,1-4-12,-1-1-20,3-1-16,1-4-61,11-3 116,-3-4 0,-1-5 0</inkml:trace>
  <inkml:trace contextRef="#ctx0" brushRef="#br0" timeOffset="1.04851E6">8560 16385 173,'-2'5'6,"2"3"-1,-1 1 0,3 3-2,1 0-8,0 1-12,2 0-19,2-3-13,-1 0-36,7-10 85,-1-3 0</inkml:trace>
  <inkml:trace contextRef="#ctx0" brushRef="#br0" timeOffset="1.04899E6">8598 16380 166,'1'-1'4,"1"0"-1,2-1 1,0 1 0,1-2-3,-2 1 0,4 1-1,-2 1-1,1 4 1,2 1 0,0 2 1,-1 2-1,3 1 0,-6-3 2,2 1 0,-2-3 1,-1-1 0,-1-1 0,0-1 1,-3-2 0,0-5 1,-1-1 0,0-2-2,-1-4 1,2 0-1,0-3 0,3 3 0,2 0-1,3 2-1,4 3-1,2 5 0,3 3 0,0 5-1,2 1-4,-1 5-7,1 0-11,-3 2-14,0 0-8,-3-1-65,5-1 110,-4-2 0,0-7 0</inkml:trace>
  <inkml:trace contextRef="#ctx0" brushRef="#br0" timeOffset="1.04924E6">8927 16327 128,'1'2'-50,"2"3"-28,1-5 78,-1 2 0</inkml:trace>
  <inkml:trace contextRef="#ctx0" brushRef="#br0" timeOffset="1.05417E6">22701 6767 82,'0'0'6,"0"0"0,0 0 1,0 0-1,0 0-2,0 0-2,0 0-1,-2-2 0,0 0 0,0 0 0,0 0 2,-1 0-1,1 2 1,-2-1 1,1-1 0,-3 2 0,3-2 1,-4 0 1,0 1-1,0 1 0,1-2 0,-2 1-1,3 1 0,-5 0-1,5 0-1,-5 1 0,2 1-1,0-1-1,-1 3 1,0-1-1,-1-1 1,1 1 0,-3 0 0,-1 0 0,1 0 1,-3 0 0,2 0 0,-4-1 0,3 2 0,-1-1 0,2 3 0,0 0 0,2-1-2,1 3 1,-1 1 0,2-1 0,-1 1-1,2 3 0,-2-1 0,2 0 0,-1 2 0,1 2 0,1 0 0,-1 2 0,2 1 0,-1 3-1,2-2 1,-1 3 0,0 1-1,2 0 1,2 1 0,0-2 0,1 3 0,2 1 0,1 1-1,2-1 1,2 1 0,1 0 0,1-2 0,2 2-1,-1-3 1,1-1 0,2-2 0,-1 0 0,2-3 0,-1-2-1,2 1 1,1-2 0,2 0 0,1-3 0,2 0 0,3-3 1,0-1-1,2-5 1,1-2-1,1-2 1,-1-5 0,1-1 1,-2-3 1,1-2-1,-2-1 2,1-1 0,-3-2 0,-2 0 1,-1-2 0,-2 2 0,-3-2-1,-1-2 0,-1 1-1,-3-2 0,0-1 0,-3-2 0,-1 1-1,-2-5 0,-2 1 0,-1 0 0,-2-3 0,-1 1-1,-2-1 1,-2 1-1,0 0 0,-1 1 0,-3 0 0,2 2 0,-2 2-1,-1 0 1,1 4-1,-2 1 1,-1 2-1,0 2 0,-2 4-1,0 0 1,-2 2-2,-1 3 1,1 0-1,-3 4 0,-1-1 0,-1 3 0,-2 0 0,-2 4 0,-1 2 1,-2 1 0,2 2 1,-2 4 0,2 1-1,0 0 0,3 2 1,2 1-1,1 1 0,2 0 0,3 3 0,1-2-1,3 3 1,3 2 0,1 1-1,4 3 1,1 2 0,4 2 0,0 2 0,4 2 1,2 2-1,2-1 1,2 1-1,1-3 0,4-2 1,0-2 0,3-4 0,0-6 0,4-4 0,2-2 0,3-5 0,3-4 0,3-5 1,1-2-1,1-3 0,2-3 1,0 0-1,-3-4 1,-1 0 0,-3-2 0,-2-1 0,-4-1 1,1-2 0,-4 1 1,-2-4-1,-3-1 0,-3-2 0,-2-4 0,-4 0-1,-2-5 1,-3 3-2,-2-5 0,-4 1 1,-2 0 0,-1 0 0,-5 3 0,1 2 0,-2 2-1,-3 1 0,-1 1 1,-3 4-1,-1 1 0,-2 2 0,-1 3 0,-1 1-1,-4 5 0,1 2 1,-3 5-1,-2 2 0,-1 3 0,0 5 0,-2 2-1,2 4 2,1 3-1,1 3-1,3 4 1,3 3-1,6 2 1,1 5 0,5 1 0,3 3 0,5 2 0,4 1 0,5-1 0,4-3 1,4 1-1,3-4 1,4-3-1,1-4 0,4-5 0,3-4 0,1-4 2,3-6-1,2-3-1,1-4 2,1-7 0,0-2-1,0-5 1,-1-5 0,-3-2 0,-3-4 0,-3-3-1,-3-3 1,-5-3 0,-2-1 0,-5-5 0,-4 1 0,-3-3-1,-3 0 1,-4 4 0,-4 2 0,-2 0 0,-1 4 0,-3 2-1,-4 6 1,-1 2 0,-1 4-1,-4 4 0,0 3-1,-4 5 1,1 4-1,-3 4-1,2 5 0,0 5 1,2 3-1,1 5 1,4 5-1,2 2 1,3 4 0,3 3 0,4 2 0,3 3 1,5 2-1,4 1 0,6-4 1,2 1-1,5-4 1,3-3 0,3-6-1,5-4 1,0-6 1,7-7-1,-1-6 1,3-4 0,-1-6 0,2-3 0,-3-7 1,0-3-1,-4-3 0,-1-7 0,-6-3 1,-4-2-1,-3-4-1,-4-3 1,-4-1-1,-7-2 1,-5 3 0,-4-2 0,-5 6 0,-5 1 1,-4 6-1,-2 3 1,-6 7-1,-1 6-1,-3 4 1,-2 4-1,-2 8 0,-1 2-1,3 6 0,0 5 0,3 2 0,4 7-1,4 1 1,5 6 0,5 5 0,5 4-1,6 2 0,6 3 0,8-3-2,3 1-5,8-6-11,7-1-30,7-11-3,6-7-62,41-47 115,-5-8 0,-9-11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25:58.537"/>
    </inkml:context>
    <inkml:brush xml:id="br0">
      <inkml:brushProperty name="width" value="0.05292" units="cm"/>
      <inkml:brushProperty name="height" value="0.05292" units="cm"/>
      <inkml:brushProperty name="color" value="#FF0000"/>
    </inkml:brush>
  </inkml:definitions>
  <inkml:trace contextRef="#ctx0" brushRef="#br0">2340 4756 190,'2'0'4,"0"0"0,2 4 1,0 2 0,-1 3-2,1 6-1,1 6 1,-1 4-1,1 4 1,1 4-1,2 1-1,-1 3 0,3-1-2,1-2-1,0 1 0,1-5-5,1-1-8,0-5-22,-1 1-15,-2-4-57,1 5 109,-3-5 0,-6-6 0</inkml:trace>
  <inkml:trace contextRef="#ctx0" brushRef="#br0" timeOffset="505.0289">2378 4900 56,'2'5'5,"4"3"0,1 4 0,7 4 0,3 2 0,5 1-2,2 3 0,4 4-1,0-1-1,1 1 2,-2-2-1,-1-1 1,-2-3 0,-3-2 0,-1-5 2,-2-2 4,-3-3 1,-3-3 2,-3-5 0,-1-3 1,-4-3 0,-2-5-1,-1-3-1,-5-6-3,-1-2 0,-2-5-1,-3-3 0,-1-2 0,1 0 0,-2-3 0,2 5-1,1-1-1,-1 3-1,3 3-2,1 5-3,1 3-7,2 5-12,-1 0-23,2 5-16,-1 2-79,4 12 138,1 1 0,0 1 0</inkml:trace>
  <inkml:trace contextRef="#ctx0" brushRef="#br0" timeOffset="1207.069">2821 4831 98,'0'7'1,"0"2"-1,0 6 1,1 4 0,1 3 0,2 5 1,-1 0-1,3 2 0,3-2-1,-1-1 2,2-2-1,2-6 1,-2-3 1,4-2 1,-3-6 1,1-2 2,-1-3-1,-1-4 0,-1-5 0,-3-3 0,-1-2-1,-4-6-2,-4-2 0,-6 0-2,-3-4 1,-4 2-1,-1 1-1,-3 3 1,2 2-1,-2 5-1,3 2-1,3 4 0,5 1-1,1 2 1,2 2-1,3 0 1,1 1 1,4-2 0,-1 1 2,7-3 1,2-4 1,3-1 0,-3-5 0,4-3 0,-3-1-1,0-5 1,-1-2 0,-3-2 1,0-3 1,-2 4 0,-2-1-1,-2 2 1,-1 4-1,-1 8-3,0 0 0,-1 4-1,-1 4-1,3 5 0,0 3-1,4 7 1,0 4 0,5 7 3,0 4-1,5 4 0,-2 4 0,3-2 1,-1 3-1,2-2-4,0-3-6,1-1-15,-1-5-17,2-2-11,-1-2-26,5-3 78,-3-5 0</inkml:trace>
  <inkml:trace contextRef="#ctx0" brushRef="#br0" timeOffset="1376.0787">3109 4898 137,'6'-6'-9,"0"-2"-27,5-4-6,2-2-8,23-19 50,-3 4 0</inkml:trace>
  <inkml:trace contextRef="#ctx0" brushRef="#br0" timeOffset="2059.1178">3633 3784 127,'-1'-1'1,"-2"3"1,-1 5 1,5 1 1,0 9-2,4 4 0,3 4 1,3 8 1,6 5 0,2 5-1,2 4-1,1 0 1,2 3-2,-1-3 2,-1-2-1,-1-2 0,0-3-1,-3-5 1,-2-3 0,-1-4 0,-1-5 0,-4-1 0,-1-3 1,-3-3 1,-1-4 2,-2-3 0,0-1 0,-2-3 0,0-3 0,0-2-1,-1-1 0,0-4-2,0 0-2,0-4 0,1 2-1,2-2 0,-1 4 0,4-4-1,1 4 1,1 1-1,1 2 0,2-1-7,0 5-9,2-1-21,0-1-15,1 3-59,10-3 112,-3-1 0,-4-1 0</inkml:trace>
  <inkml:trace contextRef="#ctx0" brushRef="#br0" timeOffset="2227.1274">4101 4305 163,'4'6'5,"-1"3"-1,4 1-3,-2 2-14,0-1-31,2-1-3,-1 0-22,5-2 69,0-1 0</inkml:trace>
  <inkml:trace contextRef="#ctx0" brushRef="#br0" timeOffset="2763.158">4228 4301 108,'6'2'4,"1"1"1,2 1 0,-4-1 2,4 2 2,-2 0 1,-2-3 0,-3 1 0,1-1 0,-3-2 0,0 0 0,-1-5-2,0 1-3,-1-4-2,1-4-1,-1-3-1,0 2 0,2-3 0,1 2 0,1 1 0,2 1-1,4 5 1,1 3-1,3 2-1,2 3 1,1 2-3,0 4-5,2 1-12,-2 1-22,0 1-10,-2 0-44,4 0 96,-4-1 0,-1-1 0</inkml:trace>
  <inkml:trace contextRef="#ctx0" brushRef="#br0" timeOffset="3113.178">4525 4182 124,'2'-7'9,"2"-1"2,2-4 1,1-1 2,-2-3-2,1 1-2,-2 0 0,-1 1-1,-2 3-1,-1 0-2,-2 4-1,-3 1-3,-1 4 0,-2-1-2,-1 6 0,0 2-1,0 4-1,3 3 1,-1 5 0,4 0-2,2 2-7,4-1-10,2 3-18,3-6-14,3-1-54,22-10 106,-2-4 0,0-7 0</inkml:trace>
  <inkml:trace contextRef="#ctx0" brushRef="#br0" timeOffset="3733.2135">4759 3938 137,'-3'8'4,"-3"2"1,2 5-1,-1-2 0,-1 5-1,2-2-1,2 2-1,2-2 0,2-2 0,1-3 2,4 0 0,1-3 0,3-2 2,-2-5 0,4 1 1,-3-7-1,-1-2 1,2-1 0,-4-3-1,0-3 1,-2 0-1,-1-1 0,-2 2 0,-1 0-1,0 0-2,0 5 0,-1-1-3,0 4 0,0 2-2,0 0 0,3 1 0,0 2 0,3 1 0,-2 0 2,5 2 1,-4 2-1,5 1 2,-4-2-1,3 3 2,-3-3-1,4 2 2,-6-4 0,1 1 1,-3-2-1,1 1 1,-2-5-1,0-1 0,0-3-1,0-4-1,0-1-1,-1-2-1,1 0 0,2-2-1,2 2 0,2-1 1,2 5 0,3 3 0,2 2 0,0 3 1,2 4 0,-1 3 0,0 1 1,1 3-4,-2 0-5,-2 0-16,1 2-20,-2-3-10,-1-2-53,2-7 107,-4-2 0,-1-5 0</inkml:trace>
  <inkml:trace contextRef="#ctx0" brushRef="#br0" timeOffset="4017.2298">4878 3291 148,'5'5'4,"0"5"1,3 3 1,3 5 0,1 8 1,3 4-1,2 7 0,3 4-1,-1 5-2,4 3-1,-1-3-7,0 1-11,-3-4-18,2-3-15,-2-7-45,13 1 94,-7-9 0,-1-10 0</inkml:trace>
  <inkml:trace contextRef="#ctx0" brushRef="#br0" timeOffset="4334.2479">5262 3725 116,'2'3'7,"2"3"2,0-1 1,2 5 2,1-3-1,2 1 0,1-4 0,1 2 1,0-5 1,0-5-2,0-1-1,0-4-1,-2-3-1,1-3-2,-2-2-1,2 0-2,-3 1-1,0 3 0,0 1 1,1 5-1,0 7 1,0 5 0,3 5 0,-3 8 0,1 5 1,-2 5-3,2 3-5,-2 4-11,-1 4-34,0-1-12,2 3-100,6 15 161,-2-7 0,1-10 0</inkml:trace>
  <inkml:trace contextRef="#ctx0" brushRef="#br0" timeOffset="4769.2728">6002 3122 122,'-4'-9'8,"-2"1"1,0-1 1,-2 0-1,0 1-1,-3 3-2,3 0-3,-1 7-2,-1 1 0,4 5 0,1 4-1,0 4 1,7-1 1,3 4-1,4 1 1,5-1 1,2-2-2,5 2 1,0-4 0,2-1-1,-2-2 2,-1 1-2,-4-2-5,-3 1-9,-5 4-16,-7 0-18,-5 1-57,-20 19 104,-2-7 0,2-1 0</inkml:trace>
  <inkml:trace contextRef="#ctx0" brushRef="#br0" timeOffset="5365.3069">6261 3240 118,'6'-10'7,"4"-6"2,-1 0 2,2-3 1,0-3-1,-3 1 0,-1-1-1,-3 4-1,-1 1-4,-3 4-1,-5 2-3,-1 6-2,-1 2 0,-1 6-2,-2 2 0,3 9 0,1 4 1,4 3 1,1 2 0,3 1 2,4 1-1,3-3 1,4-2 0,1-3 1,4-5 0,0-3 0,3-7 0,1-5 0,1-6 0,-3-4-1,2-7 0,-2-5 0,-3-3-1,-3-3-1,-2-1 1,-5 0-1,0 1 1,-5 3 0,-2 5-1,-2 5-1,0 8 1,0 2 0,0 8 0,1 9 2,0 4-1,2 8 0,1 8 2,4 7 0,1 3 0,2 7 0,1-1 0,3 3-1,-1-3-1,2 1 1,1-3-1,-1-4 0,-1 0 0,0-5-2,-2-3-1,-2-5-2,-1-3-7,-1-8-15,-4-4-14,-2-8-85,-5-25 126,-4-2 0,0-6 0</inkml:trace>
  <inkml:trace contextRef="#ctx0" brushRef="#br0" timeOffset="5607.3207">6598 2964 132,'2'-4'7,"4"-3"1,0 0 0,2-2 1,0 3-2,5 2-2,-3 4 1,1 3-1,0 5 0,-1 4 0,-1 1-2,-1 4-3,-3 2-6,-2 2-7,-4-1-15,-2 2-17,-2-2-63,-4-1 108,1-2 0,4-7 0</inkml:trace>
  <inkml:trace contextRef="#ctx0" brushRef="#br0" timeOffset="6880.3935">6935 2844 183,'-3'-2'5,"-1"-1"-1,-2 0 0,2 3-1,-4 3-1,-1 4-2,0 3 0,1 2-1,-1 4 1,3-3 0,1 1 1,4-4 0,1 1 1,1-3 0,3-2 0,0-4 0,5 0 1,-4-4-1,4-2-1,-4-1 0,5-4-1,-1 3-1,-2-2 0,1 2 0,2 1 0,0 2 0,-2 6 1,4-3-1,-2 5 1,-1-1 1,3 1 0,-2 0 0,3 0 0,-3-4 1,1 0 0,1-2 0,-2-2 1,0-3 0,1-1 1,-2-2 0,-1-5-1,-2-1 0,-1-1 0,-2-2-1,-3-2 0,-1-2-2,-1 2-1,-2-1 0,0 3-1,0 3-1,1 4 0,1 2 0,1 4-1,0 0 1,3 5-1,0-1 1,3 4 1,1 4 1,1-3 1,0 3 0,2 2 1,0-3 0,-1 1 0,3-1 1,-4-3 0,3 0 0,-2-3 0,3-3 0,-3-1 1,2-2-1,-2-3 0,-3-3 0,2 1 0,-4-2-1,0 1 1,-3 0-2,0 4-1,-2-1 0,1 3-1,-4 3-1,2 1 1,-2 4 0,1 2-1,-1 5 1,1 0 1,-1 2 1,3 1-1,2-2 1,0-2 0,2 1 0,1-2 1,5-2-1,0-1 1,5 0 0,-2-3-1,5-1 1,-3-2-1,2-3 0,0-2-1,-2-4-2,-1-2-2,-2-4-1,-3-1 0,0-6 0,-4-2 0,-3-3 1,-3-3 0,-4-3 3,1 0 2,-3 2 2,0 0 2,-2 3-1,2 4 0,0 3-2,2 7 0,3 6 0,1 2-1,1 8 0,3 8-1,1 2 0,1 8 1,3 4 2,3 6 0,2 1 1,-1 2-1,3 2 0,0-4 1,0-2 0,-3-4 2,1-5 0,-3-5 0,1-4 0,-4-4 1,0-5-1,1-8-1,-2-2 0,-1-6-2,0-4-2,0-1 0,0 1-2,2-2-1,1 3-1,4 5 1,-1 1 0,6 6 0,-1 6 1,3 2 1,0 3 1,3 3 1,-2 2 1,1 0 0,-2-1 0,-2 1 1,0-2-1,-2 0-1,-5-1-5,2-4-6,-5 1-21,1 1-19,-3-1-5,-2 2-44,-29 26 99,-1 1 0,-7 3 0</inkml:trace>
  <inkml:trace contextRef="#ctx0" brushRef="#br0" timeOffset="7512.4297">3570 5203 50,'0'0'1,"0"0"0,1 2 0,1 1 0,2-2 0,0 3 0,5-4 0,1 0 2,4-2 2,7-1 0,7-4 2,7-2 0,9-6 1,10-5-1,8-8-1,15-6 0,9-11 0,15-8-2,11-12 0,16-8 2,11-11 2,14-9 0,14-8 1,11-7 2,10-6 1,10-2 0,6 1 1,1 0-3,1 2-1,-4 8-2,-7 3-2,-11 9-7,-10 7-16,-14 10-25,-18 9-10,-14 11-66,4 8 119,-29 13 0,-29 14 0</inkml:trace>
  <inkml:trace contextRef="#ctx0" brushRef="#br0" timeOffset="8383.4795">6598 3875 69,'0'0'1,"-3"3"1,1-1 0,-2 3-1,-3 2 0,-1 4-1,0 0 1,-2 3 1,1 0-1,-2 1 1,0 2 0,1 0 1,-3 2 0,1 1 0,0 2 0,0 1-1,2 4-1,-2 2 0,3 0 0,0 3 0,1 4-1,1 0-1,2 1 1,2 1 0,1 1 0,2 0 0,2 4 0,2-1 2,4 1 0,3 1 0,3 2 1,3 1 2,5 1 0,3 0 1,6-1 1,4 0-1,6-3 1,5-3-1,8-3 1,5-4-1,6-2-1,8-5 0,4-3 0,8-3 0,7-5 1,5-5-1,4-3 0,6-5 1,2-4 0,4-4 0,4-6 0,0-5-1,3-1 1,-2-5-1,0-2 0,-2-2 0,-4-2 0,-2 0-1,-4-1 0,-6 2 0,-9 1-1,-7 1 0,-8 1 0,-9 5-2,-8 1 1,-10 4-1,-8 3-3,-8 3-3,-8 1-6,-4 3-11,-8 3-22,-5-1-15,-2 2-79,-14 9 138,0 1 0,-3 0 0</inkml:trace>
  <inkml:trace contextRef="#ctx0" brushRef="#br0" timeOffset="8682.4966">9280 4668 122,'2'-1'8,"3"0"0,2-1 1,7 4 1,3 0-3,4 4 0,1 3-1,1 3-1,3 3-1,-5 3-1,-1 3-3,-4 1-10,-5 2-15,-4 2-22,-6 1-60,-17 14 107,0-3 0,-2-10 0</inkml:trace>
  <inkml:trace contextRef="#ctx0" brushRef="#br0" timeOffset="9360.5354">9822 3811 88,'-1'-2'12,"-1"0"1,0 0-2,-1-1 0,0 1-3,1 0-2,0 4-3,0 0-2,5 6-1,1 4 0,3 4 1,3 5 0,2 4 0,5 4 0,1 4 0,3 3-1,3 3 1,3 0-1,0 1 1,2 1-1,-1-1 1,2 0 0,-1-3 1,-2 1-1,-1-4 1,-2-3 0,-2 0 0,-3-3 0,-2-2-1,-2-2 1,-3-2 1,-4-5 0,-1-5 2,-2-1-2,-1-2-1,-3-7 0,-1 0-1,-1-1 0,-4-6-2,-1-3-1,-1-1 0,2-4 0,-2-1 2,2 0 1,3 1 0,1 0 1,2 2 1,3 1 0,4 2 0,1 2 0,4 1 0,3 1-1,1 3 0,0 1-1,2 2-3,0 1-9,0 0-20,0-1-20,-1 1-67,5-6 118,-3 1 0,-4-4 0</inkml:trace>
  <inkml:trace contextRef="#ctx0" brushRef="#br0" timeOffset="9570.5474">10489 4291 189,'5'5'6,"-1"3"-1,4 1-2,-2 3-9,-1-3-21,3 2-23,-1-4-70,7-2 120,-1-3 0,-1-2 0</inkml:trace>
  <inkml:trace contextRef="#ctx0" brushRef="#br0" timeOffset="9720.556">10519 4030 209,'-5'-5'-10,"0"1"-28,-1-4-11,2 4-63,6 1 112,2 1 0,0 1 0</inkml:trace>
  <inkml:trace contextRef="#ctx0" brushRef="#br0" timeOffset="10130.5794">10698 4062 151,'4'5'5,"0"2"1,2 4-1,0-1 1,4 2-3,0 2-1,0-1-1,0 2 0,2-1 0,-2-2 0,-1-1 1,-1-2 0,0-1 2,-4-2 1,0-2 0,-2-1 0,0-1 0,-2-2-1,-2-2 1,-1-5-2,0 0-1,-1-6-1,-2-5-1,2 0 1,-1-1-1,3-3 0,3 2 1,3-1-1,2 4 1,2 2-1,2 4 0,3 4 0,0 4-1,3 3-3,-1 3-11,0 4-16,-2 1-21,2 3-73,7 8 125,-2-3 0,-3-2 0</inkml:trace>
  <inkml:trace contextRef="#ctx0" brushRef="#br0" timeOffset="10474.5991">11089 3967 145,'-3'-4'9,"1"0"2,-1-2 1,2 3 1,0-5-2,0 4-1,0-2-1,1 1-2,0 2-1,0 0-2,-3 0 0,1 3-2,-2 3-2,-2 1 0,2 3-1,1 2 1,-1 3-1,3-1 1,2 0 0,1-1-2,0-2-2,5 1-8,1-3-9,2-4-15,3-2-7,4 0-80,22-17 123,-3 1 0,-1 0 0</inkml:trace>
  <inkml:trace contextRef="#ctx0" brushRef="#br0" timeOffset="10706.6124">11310 3834 140,'-4'0'9,"-2"3"0,2-2 0,-5 4 0,2 2-3,-2 2-2,2-1-1,2 5-2,1-4-1,3 2 1,1-2-1,4-1 0,-1-1-2,3 0-5,2-3-8,2-1-16,0-3-15,2-3-44,7-11 90,-3-1 0,-3 1 0</inkml:trace>
  <inkml:trace contextRef="#ctx0" brushRef="#br0" timeOffset="11013.6299">11421 3777 152,'5'0'9,"3"1"0,1 1 1,1 1 0,2-1-3,0 2-1,-4-1-1,2 3 0,-4-4 1,-2 1 0,-2-1 0,0 1 1,-3-1-1,-3-1 1,1 1-2,-2-4-1,-2-3-1,0-3-1,1-2-2,-1-2-3,3-2-5,3-3-14,2-1-19,0 0-16,4-1-77,7-15 134,1 3 0,-3 2 0</inkml:trace>
  <inkml:trace contextRef="#ctx0" brushRef="#br0" timeOffset="11310.6469">11421 3181 176,'0'0'4,"0"0"1,-1 2 0,0 2 1,1 3-2,2 6-2,1 6 1,4 3 2,2 5-2,2 7 0,4 2-1,1 1-1,3 3 0,-1 0-4,1-2-1,0-4-7,-1-1-13,-1-4-19,1-4-8,-2-4-33,13 0 84,-3-7 0</inkml:trace>
  <inkml:trace contextRef="#ctx0" brushRef="#br0" timeOffset="11837.6771">11779 3609 127,'0'3'8,"1"0"2,0 3 1,3 0 2,3-2-2,3 0-1,2-2-1,4-4-1,-1-1-1,0-4-1,1-2-1,-2-2-2,-1-2 0,0-4 0,-3 2-1,-3 1-1,-1-3-1,-1 4-1,1 0 0,-2 3-2,0 5 0,2 5 0,3 1 0,0 10 1,2 3 0,1 6 1,3 2 0,0 4 2,2 2-1,1 3 1,-2 0-1,2 1 0,-1 1 1,0 1-1,-2 0 0,0-1 0,-1-1 1,-1-2 0,0-2 0,-2-3 1,-2-3 1,-3-1 2,-1-7 2,-1-1-1,-4-4 2,-3-3-1,-3-2 1,-1-4-2,-5-4 0,0-4-3,-2-5 0,-1-4-1,0-4-2,0-5-2,2-3-5,2-3-16,4-3-35,5-2-2,4-1-79,22-39 139,0 7 0,1 6 0</inkml:trace>
  <inkml:trace contextRef="#ctx0" brushRef="#br0" timeOffset="12379.7081">12756 2922 135,'-2'-1'12,"1"-1"2,0 0-1,-2-1 0,-1 1-5,1 1-3,-1 1-3,-3 2-2,2 2 0,0 5-2,1 0 1,0 4-1,3 3 1,2 0 1,1 1 0,3 1 0,1 1 0,3-3 1,1-2 0,1 2 0,1-3 1,-1-3 0,1 0 1,-3-3 0,0 3 1,-2-3 0,-2 0 0,-2 3 0,-1 0 0,-6-1-1,-3 3-3,-1 0-4,-2-1-11,-5 0-16,3 0-19,-1-2-82,-1-4 132,3-3 0,4 0 0</inkml:trace>
  <inkml:trace contextRef="#ctx0" brushRef="#br0" timeOffset="12731.7282">12982 3120 153,'2'-6'7,"2"-2"0,0-4 0,2-1 1,0-2-4,1-1-1,-2-1-1,-1 0 1,-2 0-2,-1 3 1,-1 4-2,-3-2 0,0 6-1,-2 2 0,-1 2-2,-2 4 1,2 5-1,-2 5 1,4 1 0,-2 6 1,4 0 1,2 1-1,3 1 1,3 0 0,2-1 0,1-3-3,3-1-1,0-3-4,2-2-5,3-5-5,1-3-1,-1-3-2,1 0 0,-2-8 2,0 0-1,-3-5 2,0-4 1</inkml:trace>
  <inkml:trace contextRef="#ctx0" brushRef="#br0" timeOffset="12997.7434">13193 2921 130,'-2'-2'15,"-1"0"0,1 1 0,-1-1 1,0 2-4,1 2-3,0 3-3,1 4-1,3 2 0,1 5-1,3 2 1,3 4-1,0 4-1,3 3 0,2 3-1,0 2-1,1 3 1,0 1-1,1 3 1,-3-2-1,1 0-1,-2-1-1,1 0-1,-3-1-6,1-5-7,-3-1-8,2-7-16,-3-4-17,0-6-56,-3-21 112,2-4 0,-4-7 0</inkml:trace>
  <inkml:trace contextRef="#ctx0" brushRef="#br0" timeOffset="13298.7606">13307 2830 144,'1'-3'7,"1"3"-1,4-2 1,1-1 0,1-1-3,1 2-2,2 2 0,0 2 0,-2 5-2,1 3 1,-1 2 0,-2 5-1,-3 3-2,0 1-7,-4-2-10,-1 1-18,-3-1-9,1-5-24,-3-4 70,1-3 0</inkml:trace>
  <inkml:trace contextRef="#ctx0" brushRef="#br0" timeOffset="14253.8153">13574 2725 192,'0'3'4,"0"-1"-1,-1 2 2,-1 0-1,-2 2-2,-1 2-1,-1 3 0,-1 0-1,1 2 1,3 0-2,0 1 0,3 2 0,1-4 1,2 2-1,0-4 2,2-1 1,-1-4-1,3-4 2,-2-3 0,3-4 0,-2-4 0,1-4-1,-1 0-1,0-2-1,-2 2 0,0 2 0,0 1-2,-1 3 1,1 3 0,-1 3 0,0-1 0,0 3 0,2 3 1,0-1 0,-1 3 1,3 1 0,0 1 0,-3-3 0,3 1 1,-2-3-1,4 1 1,-1-3 0,2 0-1,1-3 1,1 0 0,-1-4-1,2-1 0,-1-2 0,0 0-1,-1-2 1,-1 1-1,2-1 0,-2 2 1,-1 4 0,4-1 0,-1 3 1,1 3 0,0 2 1,1 3-1,0-1 0,-2 1 1,2 0 0,-3 0 1,-2-1 0,0-2 0,-2 1 0,-3-2 0,0-2-1,1-2 0,-2-2-1,1-3-1,-1-2-1,-1 0-1,0-3 0,1 1-2,0 1 1,-1 3 0,2 1-1,-1 3 1,2 2 1,0 1 0,1 2 0,-2 0 2,2 3 0,-1-3 0,0 0 0,1 0 1,0-4-1,-1-4 1,-1-3-1,0-2 0,-1-4 0,-3-3 0,-1-1 0,-2-1 0,-2-6-1,0 1 1,-2 0-2,-1-1 0,1 1-1,0 2-1,2 3 0,1 6 0,0 4 0,3 6 0,-1 4 2,4 9 0,1 4 1,2 4 1,2 8 1,4 0-1,4 3 1,1-3 0,3 3-1,2-6-6,-2 1-21,1-1-31,-2 0-1,-4 1-73,-15 23 131,-6-5 0,-7 1 0</inkml:trace>
  <inkml:trace contextRef="#ctx0" brushRef="#br0" timeOffset="15831.9055">6094 5669 144,'-1'6'6,"0"4"0,1 4 2,2 4-1,0 3 0,2 5-1,0 2-2,2 4-1,-1 3-1,2 1 0,-2 1-1,0 2-1,-2-3-2,0-1-8,1-3-10,-1-5-20,3-3-9,-3-7-26,12-10 75,-2-7 0</inkml:trace>
  <inkml:trace contextRef="#ctx0" brushRef="#br0" timeOffset="16326.9338">6345 5617 133,'0'3'3,"-1"4"0,0 3 1,-1 6 1,-1 2-1,0 3 1,-2 4-2,-1 1 0,1 1-1,-1-1 0,0 0 0,0-3-1,0-3 0,1-2 1,0-3-1,1-5 0,1 0-1,0-4 1,0-1-1,2-2-1,0-1 1,1-2 0,0 0-1,0 0 2,0 3 0,3 0 1,-1-1 1,3 2 1,3-3 0,4 5 1,1-1 0,2 1 0,3 2 1,1 2-1,0 0 0,2-1 0,0 1-1,-2 0 0,1-3-1,-2-1-1,-2 1-4,0-3-6,-3-1-14,-1 2-21,0-3-11,-4 1-55,3-3 109,1-3 0,-5 1 0</inkml:trace>
  <inkml:trace contextRef="#ctx0" brushRef="#br0" timeOffset="16886.9659">6637 5942 98,'4'0'7,"0"0"0,2-2 2,0-2 1,-1-3-1,2-1-2,-1-2 1,-3-1-1,-1 2 0,-1-3 0,-2 3 0,0 0-2,-2 2-1,-1-1 0,-1 4-2,0 0-1,-2 1-1,2 1 0,0 5-1,0 2 0,0 2 0,1 2 0,2 5 1,3-1 0,1 2 0,3 2 1,1-1 0,0 1 0,4-2 1,0 1 1,1-4 1,-1-3 2,1-3 0,0-3 0,-2-6 0,2-3 0,-3-4-1,-1-6-2,1 0 0,-2-2-2,-1-2 0,0 2-1,-2-1 0,1 1-1,0 2-1,-2 5 0,2 0 0,-1 5 0,0 3 1,4 4-1,1 1 0,3 4 0,1 3-4,3-1-9,0 4-9,2-1-15,-1-1-13,1 1-46,11 0 98,-2-1 0,-5-3 0</inkml:trace>
  <inkml:trace contextRef="#ctx0" brushRef="#br0" timeOffset="17314.9903">7030 5767 116,'2'1'10,"1"3"0,2 3 1,1 0 1,-1 1-3,4 2-2,-2 0-1,0 0-2,1-1-2,-4 0 1,3-1 1,-2-1 0,-3-2 2,0 0-1,0-1 0,-1-3 0,-1-1-1,-1-1 0,-1-4-1,0-4-2,-1-2-1,1-2 0,0-3 1,1 0-1,3-1 2,1 1-1,1 1 1,2 3 0,1 2 1,2 3-1,0 3 1,0 4-1,2 4 0,-2 1-1,0 5-2,1 1-4,-1 2-10,-1-1-14,0 2-24,0-2-3,0 1-37,4 5 93,1-4 0</inkml:trace>
  <inkml:trace contextRef="#ctx0" brushRef="#br0" timeOffset="17926.0253">7357 5787 100,'-1'-1'8,"1"-3"2,0-1 2,0-2 0,1-1-2,1-1-2,1-1-2,-2 0 0,0-1-2,-1 3 0,-1-2-2,0 4-1,-1 3-1,1 0 0,-2-1 0,2 6 0,-1 0 0,0 4 0,2 3-1,2 5 1,1-1 0,1 3 1,3 0 0,1 0 0,-1-4 0,2-2 0,3-1 1,0-5-1,3-2-1,0-4-2,3-2 0,-3-6-3,3-2-2,-4-4-2,0-2-3,-3-5-4,-2-4 0,-3-1-1,-3-2 2,-2-2 3,-2-1 6,-2-1 6,-1 4 6,-2 3 7,1 4 1,-1 3 1,1 8 1,0 2-2,1 6-3,-1 5-5,3 7-1,0 2-2,3 7 1,1 2 0,4 5 1,0 1-1,2 4 0,2-2 0,3 2-2,-1 0-3,3-1-6,0-1-11,1 0-22,0-2-9,1-3-37,11 3 86,-2-5 0</inkml:trace>
  <inkml:trace contextRef="#ctx0" brushRef="#br0" timeOffset="18870.0793">7741 5342 66,'-7'-10'1,"-6"-4"0,-1 0 0,-6-2 1,-3-2 0,-5-1-1,-6 1 1,-5 1 0,-3 0 0,-7 2 2,-4 2-1,-3 2 0,-5 0 1,-6 3 0,-3 0 0,-4 2-1,-4 3-1,-4 3 0,-2 0-1,-3 4 1,-1 4 0,-2 3 0,1 2 0,1 6 1,0 3-1,4 4 2,3 3 1,3 3-1,5 6 1,4 2-1,9 3-1,6 5 1,5 1 1,9 4-2,7 1-1,5 4 0,7 2-1,9 3 0,5 2 0,8 5 0,8 0-1,5 2 1,8 0 0,7 1 0,7-3 1,9-3-1,5 0-1,9-4 1,7-4 0,8-2-1,6-6-1,8-2 1,6-8-1,6-7 1,6-8 0,5-8 0,4-8 1,4-10 0,0-8 0,1-7 1,2-9 1,-3-8 0,-2-4 0,-4-9 0,-5-2 1,-6-4 0,-7-4-1,-7-3 1,-6-3-2,-11-2 2,-7-4-2,-9-1 0,-9-2-1,-10-1 0,-11 0 0,-9 0 0,-9 2 0,-10 2-1,-9 4 1,-11 1 1,-10 5-1,-11 3 0,-7 4 1,-9 2 1,-8 5-1,-5 4 1,-6 5 0,-3 7-3,-3 3 1,-4 5-3,0 8-5,0 5-16,-1 9-27,0 8-5,-1 7-48,-72 47 103,14 0 0,13-2 0</inkml:trace>
  <inkml:trace contextRef="#ctx0" brushRef="#br0" timeOffset="65514.7472">2791 9490 88,'0'0'4,"0"0"0,0 0 1,0 2 1,0 0-1,1 5-1,0 2 0,0 2 0,1 3 0,1 1-1,2 3-1,2 0 0,0 1 0,3 1-1,2 1 0,2 0 1,3 0-1,2 0 1,2-2-1,4-2 0,3 1 0,4-5 1,4-2 1,3-2 0,5-2 2,-1-4 1,3-1 1,-1 1 2,-2-3 1,-1 0 0,-3 0 1,-5 0-2,-3-1 0,-3 1 0,-6 0-2,-3 0 0,-5 0-2,-4 0-11,-2 0-32,-5 1-18,-1-1-103,-7-8 159,-5 2 0,3-2 0</inkml:trace>
  <inkml:trace contextRef="#ctx0" brushRef="#br0" timeOffset="66260.7899">3883 9431 129,'-2'0'9,"-3"0"1,1 0 0,-3 2 0,2-2-3,-3 5-1,1 1-2,-3 3-2,4 4 0,-1 3-1,1 3 0,2 0 1,0 4-1,1-2 0,2 1 0,1-1 0,2 0-1,1-3 1,3-1 0,0-3 1,1-2-1,1-1 1,2 0 1,-1-3-1,0-2 1,1 0 0,-1-6 1,-2 0-1,1-3 1,1-2-1,-4-3 0,0-3-1,1-1-1,-3 0 1,0-1-2,1-1 0,-1 2 0,0 0-1,1 1 0,0 3 0,2 0-1,0 2 2,2 3-1,-2 3 1,3 3 0,-1 6 0,1 2 0,-2 2 1,1 5-2,-3 0-7,2 2-15,-2 2-24,0-1-7,1 0-45,-1-1 99,-1-4 0,-3-6 0</inkml:trace>
  <inkml:trace contextRef="#ctx0" brushRef="#br0" timeOffset="66843.8232">4158 9518 144,'-1'0'6,"1"4"0,0 1 1,2 3 0,1 1-1,0 4-1,2 0-2,2 3 0,-3-3-1,2 0 1,-3-3 0,1 0 2,-1-3 0,-2-4 0,0 0-2,0 0-1,-3-4-1,1 0-3,-4-4-1,-2-1-3,1-4 0,-2 0-1,0-3 1,3 3 0,0 1 1,2-1 1,1 3 1,3 2 0,0 1 2,4 1-1,2 3 2,2 2 0,2 1 1,2 2 1,1 0 1,-1 0 2,1-1 2,0-1 1,-2 1 3,-2-3 1,0-1 1,-3 0 1,3-3-1,-3-2-1,-2-4-1,-2-1-3,0-2-2,-5 0-1,-1-3-2,-2 1-3,-1-3-7,-3 2-14,4 5-20,-3-2-18,3 4-109,6 3 168,1 2 0,0 0 0</inkml:trace>
  <inkml:trace contextRef="#ctx0" brushRef="#br0" timeOffset="67488.8601">4428 9396 163,'2'-2'1,"-2"5"2,1-1-1,1 5 1,1 1 0,-1 3-1,3-1 1,1 2-1,-1-2 0,0 2 0,1 0-1,-1-3 1,-2-1-1,2 0 1,-2-1 1,-1-2 1,1-1 1,-1 1-1,0-2 0,-1-1-1,-1-4 0,-1 0-1,-2-4-1,-1-1-1,0-2-1,-2-3 1,2-1-1,0 1-1,2 0 1,1 0 0,2 2 0,2-2-1,1 3 0,1-2 0,4 2 1,-1 2-1,2 2 0,1-1 0,1 4 1,-2 2 0,2 3-1,-1 2 1,-1 5 0,0 0 0,-3 2 0,0 5 0,-2-1 0,-1 1 0,-1 0 0,0-2 1,-1 0 0,2-3 1,-2-3 0,3 3 1,3-5 0,2 1 1,2-1 0,3 2 1,0-3 0,2 2 0,-1 0 1,0 2-1,-1-1 0,-3 3-2,-4 1-4,-7 2-11,-2 6-19,-8 1-21,-6 4-75,-37 25 128,1-3 0,-2-5 0</inkml:trace>
  <inkml:trace contextRef="#ctx0" brushRef="#br0" timeOffset="68241.9032">3000 10033 45,'-4'3'1,"2"1"0,-4 3 0,3 1 0,0 4 1,0 0-1,2 2 1,0 4-1,2 1 1,1 0 0,1 2 0,1 2 0,2 1 1,0 0-1,1 2 0,2 0-1,3 2-1,1 1 1,3 0-1,0 0 0,5 1-1,0-1 1,2 1 0,0-5 3,4 1 0,-1-4 1,3-1 1,1-2 1,1-3 0,1-2 0,2-4 1,0-2 1,1-2 0,0-3 1,0-2 0,-1-3-1,1-1 1,-2-2 0,0 0-1,-1-4-1,-2 3-1,-2-2 0,-2 1-1,-5 1 0,-4 1 0,-3 2-2,-6 1 0,-2 0-5,-3 1-10,-1-1-20,0 2-21,-1 0-67,-1 5 120,0-1 0,0-1 0</inkml:trace>
  <inkml:trace contextRef="#ctx0" brushRef="#br0" timeOffset="69663.9845">4101 10383 95,'1'6'4,"1"3"1,1 3-1,0 0 1,3 2-2,-1 1-1,0 0-2,0 0-1,0-3-3,-1 0-4,-1-3-1,0-1-4,-2-3-3,0 0-3,-1-3-29,-5-6 48,0-4 0</inkml:trace>
  <inkml:trace contextRef="#ctx0" brushRef="#br0" timeOffset="70015.0046">4126 10308 78,'4'-4'6,"2"1"-1,1-1 1,4 3 0,2-1-1,0 5-2,1 1 1,2 3-1,-3 3-1,1 3 0,-1 3 0,-3 0 0,1 4 0,-4-2 1,-2 4-1,-2-2 0,-2-1 1,-2-3-1,-3 0 1,-1-2 1,-1-3-1,-3 0 0,0-5 0,0 0 0,-1-2-1,0-2-1,3-2-2,-3 0-3,2-3-7,1 0-11,0 1-16,2-1-46,8-3 84,1-3 0</inkml:trace>
  <inkml:trace contextRef="#ctx0" brushRef="#br0" timeOffset="70234.0171">4528 10267 172,'-1'-7'0,"0"5"-6,1 0-4,0-1-9,0 3-15,0 0-13,1 0-9,9 5 56,0-2 0</inkml:trace>
  <inkml:trace contextRef="#ctx0" brushRef="#br0" timeOffset="70517.0333">4712 10176 139,'1'2'5,"1"5"1,1 1 0,3 5 1,-2-1-3,3 4-1,-1-2 0,0 1-3,2-3-7,-3 1-9,-1 0-18,-1-3-12,-1 0-24,-5 2 70,0-3 0</inkml:trace>
  <inkml:trace contextRef="#ctx0" brushRef="#br0" timeOffset="70734.0457">4654 10181 171,'7'-5'7,"2"0"1,2-2-1,2-1-3,2 1-14,3-2-24,-2 1-16,3 0-53,7-1 103,-2 0 0,-5 4 0</inkml:trace>
  <inkml:trace contextRef="#ctx0" brushRef="#br0" timeOffset="71922.1137">5195 9449 57,'1'42'4,"0"2"-1,2-1 0,-1 3 0,4 1-2,1 1 1,0 0-1,3-1 0,3-2 0,0-5 0,5-2 0,-1-4 0,3-6 0,1-5 0,0-3 1,1-7 0,0-3 0,-3-3 1,0-5 0,-3 0 2,-5-2-1,0 0-1,-3-2-2,-4 2 1,-1-2-2,-2 6 0,-5 1-2,-2 1-1,-1 5 1,-3 4-1,1 2 2,-1 0-1,1 6 0,2 1 2,1 4 0,4 1-1,2 6 1,2 2-1,4 3 1,4 3 1,2 2-1,1 2 1,3 1-1,2 3 1,2-4 0,-1 2 0,3-2-1,-1 1 1,-1 0 0,0 1 0,-2-1 0,-3 1 0,-3-2 0,-1 0 1,-4-1 0,-2 0 0,-3-5-1,-1-2 1,-2-3 0,-3-2-1,-1-2 1,0-4 0,-3-3 1,-1-2 0,0-2 1,-2-3 1,-2-1 0,0-2 0,-2-4-1,1 0-1,-2-2-13,3 1-26,1 0-7,0 0-18,-4 8 61,1-2 0</inkml:trace>
  <inkml:trace contextRef="#ctx0" brushRef="#br0" timeOffset="76988.4035">5057 8990 72,'0'-2'4,"0"-1"0,0-1 0,0 1-1,0 1-1,0-1-1,1 1-1,1 0 0,0 1 0,2-1 0,0 0 0,1 2 0,-1 0 0,4 4 0,-3-1 0,2 4 2,0 0-1,1 5 2,2 1-1,-1 2 1,-1 3 0,1 3 0,0 0 0,-2 3 0,0 3 1,0-3-1,-2 2 2,0 1-1,-2-3 0,0 0 1,0 0-1,-2-2 0,1 0 0,-2 2-1,0-4 0,0 1-1,0 1 0,0-2 0,1-1-1,-1-3 0,2-1 0,2-3 0,-2-2-1,3-1 0,-1-3 1,2 1 0,-1-2-1,4 2 1,-3-2 0,1 1 2,-3 2-1,2 1 1,-3 2 0,2 1 0,-3 2-2,0 1-11,-1 3-33,2 3-4,0 0-38,-4 12 85,-1-4 0</inkml:trace>
  <inkml:trace contextRef="#ctx0" brushRef="#br0" timeOffset="78920.514">3934 10046 63,'18'-6'5,"4"-1"1,2-2 1,5-1 0,2-3 0,3 0 0,5-3 2,5 0-1,2-1 2,5-3-1,4 3 0,-1-2-1,2 0 0,-2 2-1,-1 2-1,-6-2-3,-3 5-8,-6 1-13,-5 1-22,-5 4-7,-2 2-22,-3 11 69,-6 3 0</inkml:trace>
  <inkml:trace contextRef="#ctx0" brushRef="#br0" timeOffset="79515.548">4467 10685 82,'47'-18'16,"2"-1"1,1 1 1,0 0-1,-3 0-1,1 1-2,-3 0-1,0 0-3,-2 1-2,-4 1-1,-1 1-2,-4 3-1,-5 0-2,-4 2-1,-7 2-7,-3 2-10,-4-1-16,-3 4-17,-5-1-78,-1 8 127,-1 0 0,-4 1 0</inkml:trace>
  <inkml:trace contextRef="#ctx0" brushRef="#br0" timeOffset="83256.762">9103 8272 83,'0'0'7,"1"2"2,0 1 0,2 3 1,-1 2 0,2 4 0,0 0-2,2 5-2,-2 2-2,3 4-2,0 3 0,1 3 0,2 2-1,-1-1 0,1-1 0,1 1 0,0-4 0,0-2 1,0-5 1,-1-1-1,-1-5 2,-1-4 0,0-1 2,1-1 2,1-4-1,1-1 1,3-2-1,1-2 1,1-3-2,4-2-1,0-4-2,1 0-1,1-1 0,-1 0-3,-3-2-5,-1 3-8,-2 0-16,-4 1-23,-1 3-1,-5 3-32,-12-2 86,-4 3 0</inkml:trace>
  <inkml:trace contextRef="#ctx0" brushRef="#br0" timeOffset="83472.7744">9229 8444 134,'6'2'6,"3"-4"-2,2-1-11,6-5-17,3-1-15,5-4-35,22-17 74,-4-1 0</inkml:trace>
  <inkml:trace contextRef="#ctx0" brushRef="#br0" timeOffset="83629.7833">9192 8236 152,'-2'-7'-8,"3"-3"-16,2-4-17,4-1-38,32-16 79,1 2 0</inkml:trace>
  <inkml:trace contextRef="#ctx0" brushRef="#br0" timeOffset="84095.81">9627 8289 98,'1'0'8,"1"0"1,2 2 0,1 4 0,1 0-1,1 3-3,0 3-1,0 0-1,2 1 0,-2-1 0,0 2-1,-2-1 0,1-1-1,-2-1 1,-2-3-1,-2-1 1,-1-1-2,-3-2 0,0-1-2,-2-6-1,0-1 0,-2-4-1,3-2 0,-2-5 0,3-2 2,3-1 2,3-1 3,2-1 1,4 1 2,1 2 0,3 2 1,4 2-1,-1 3 0,2 4-2,1 4 0,-1 4-6,0 2-4,-1 4-8,-2 2-8,0 3-10,-2 0-8,-2 0-37,9-1 77,-2-3 0</inkml:trace>
  <inkml:trace contextRef="#ctx0" brushRef="#br0" timeOffset="84432.8293">10022 8076 119,'-1'0'7,"-4"2"0,-3 1 2,-2 0-1,-1 3-2,-1 5-2,-1-1 0,3 1-1,-1 2 1,5-1 0,2-1 0,4 1 1,5-4-1,5 0 0,1 0 0,5-2-1,0 1 0,2 1 0,-1-1-1,0-1 0,-4 0 0,-1 3 0,-3-1 0,-6 1-1,-2 0-2,-2 2-5,-3-1-5,-5 0-9,-1 0-15,-2 0-16,-1-1-41,1-11 92,2-2 0,3-4 0</inkml:trace>
  <inkml:trace contextRef="#ctx0" brushRef="#br0" timeOffset="84799.8503">10178 8146 96,'5'-7'2,"2"-2"0,3-2 1,0-4 0,3-1-1,-1 1 0,0-1 3,-2 1 1,-3 2 0,-1 4 0,-3-1 1,-2 3 1,-4 4 1,-2 3 0,-2 3-1,-2 3-1,-2 5 1,0 1-1,3 3 1,-2 2-2,4 1 0,1 1-1,3-1-1,2-1-1,3-2-3,1-1-5,3-2-10,3-3-15,0-1-19,3-3-80,20-9 129,-5-1 0,1-2 0</inkml:trace>
  <inkml:trace contextRef="#ctx0" brushRef="#br0" timeOffset="85401.8847">10499 7983 127,'-1'3'7,"0"2"1,1 4 0,0 1 1,1 2-3,1 2-1,2-1-2,0 1-1,0-2-1,-1 0 0,-2-2 1,2-1-2,-2-3 0,0-1-1,-1-3 0,1 1-1,-3-8 1,1-1-2,-2-2 0,2-2 1,0-5 0,2 1 0,0 0 2,4 0 0,0 1 2,2 2 0,2 2 2,2 2 0,3 2 1,0 4-1,1 2 0,-1 5 0,1 0 0,-1 3-1,-1 2 0,-3-1-1,1 2-1,-5 0 1,-1-4-1,-1 2 0,-1-4-1,-2-2 0,0-2 0,-3-1-1,-1-4-1,-1-3-1,-1-2-1,1-5 1,0-1-1,2-3 1,2 0 1,3 0 0,2 1 3,1 0 0,3 4 2,2 3 0,1 2 1,1 3-1,0 4 0,0 2-1,1 2-3,-2 1-7,-2 3-16,-1-2-25,-2 0-1,-3 1-22,-2-5 72,-2-2 0</inkml:trace>
  <inkml:trace contextRef="#ctx0" brushRef="#br0" timeOffset="85903.9134">10753 7621 121,'2'3'4,"1"4"1,3 1 0,0 5 1,1 1 0,3 3-1,1 4 0,0 2-2,3 2 0,-2 1-2,0-1 1,2 0-1,-4-1 0,-1-2 0,0-4 1,-2-3 0,-3-4-1,-1-4 0,-1-3 0,-1-1-1,-2-6-1,0-3 0,0-3 0,0-3-1,0-4 0,2 0 2,2 2 0,1-2 2,4 3 1,1 2 0,2 5 1,3 3 0,0 3 0,0 1 0,-1 5 0,1 2 0,-4 3-1,-2 2-1,-4 2 0,-2 2-1,-5-1-1,-1 1-3,-5-3-4,0 1-9,-5-5-17,5-3-18,-4-3-48,-1-17 99,4-2 0,0-4 0</inkml:trace>
  <inkml:trace contextRef="#ctx0" brushRef="#br0" timeOffset="86171.9287">10924 7482 139,'2'1'7,"1"3"1,3 1 0,0 6 1,6 3-2,-2 4 0,2 3-1,1 2-2,-1 2-1,2 2-1,-2-1-4,2-1-5,-2-3-10,-1 1-12,3-4-14,-2 3-59,18 3 102,-2-4 0,-1-3 0</inkml:trace>
  <inkml:trace contextRef="#ctx0" brushRef="#br0" timeOffset="86430.9436">11334 7830 167,'2'-6'7,"-2"1"0,5-6 1,0 2 0,1-3-3,-2 2-2,3-4-1,-3 1 1,1 1 0,-4 2 0,0 2 1,-2-1 1,0 4-1,-5 2 1,0 6-1,-1 2 1,0 4-2,-3 6 0,4 2 0,-1 2-1,2 3-6,3-3-20,3 2-31,3-4-1,5-2-59,25-20 115,0-3 0,2-8 0</inkml:trace>
  <inkml:trace contextRef="#ctx0" brushRef="#br0" timeOffset="86996.9759">11828 7246 189,'0'-8'6,"-3"11"2,0 4-1,2 3 0,2 7 1,5 7-1,-1 4-1,3 3-4,1 4-5,4 0-7,-4-2-12,2 1-18,-2-5-14,-1-3-57,-6 3 111,1-6 0,-4-7 0</inkml:trace>
  <inkml:trace contextRef="#ctx0" brushRef="#br0" timeOffset="87209.9881">11668 7313 189,'5'-11'4,"2"-3"-1,1-2-5,5-3-12,3-1-20,4 0-15,1 2-48,24 1 97,-5 5 0,-4 4 0</inkml:trace>
  <inkml:trace contextRef="#ctx0" brushRef="#br0" timeOffset="87526.0062">12013 7400 154,'2'-1'5,"2"-5"0,3-1 1,1-5 0,1 1-2,0-2-1,-1-1 0,-1-1 0,-2 2 0,-2 4 0,-2-1-1,-2 3 1,-2 3-1,-1 5 0,-2 3-1,0 7 0,-1 3 1,2 5-1,0 1 0,1 4 0,2 0-2,2-2-6,4 2-11,1-7-22,2-2-10,3-6-45,22-14 95,-2-6 0,2-1 0</inkml:trace>
  <inkml:trace contextRef="#ctx0" brushRef="#br0" timeOffset="88144.0415">12296 7292 110,'-2'7'6,"1"2"1,0 3 1,0 1 0,1-1-1,1-3 0,3 1-1,3-3-1,3-4 0,2-3-1,6-5-1,0-3-1,5-4-2,1-6 1,0-3-1,-2-4 0,0-2-1,-4-3 2,-5-1-1,-4-3 0,-6 2 0,-6-1 1,-5 1-1,-3 3 1,-3 3 0,0 4-1,0 3 1,1 7 0,4 4 1,0 6 0,4 7 0,2 6-1,3 4 1,0 8 1,3-1 0,3 4-1,1 2 0,3 0-1,0 0 1,4-1-1,-4 0 0,2-2 0,0-2-2,-3-1 0,-2-5 0,1-1-1,-5-5 0,-1-2 0,0-6 0,1-3 1,-1-4-1,2-4 1,0-3 1,1-5-1,2 2 2,-2-2-1,2 3 2,2 1-1,0 3 1,1 4 0,2 2-1,0 3-7,1 3-12,0 1-17,-1 0-14,-1 2-45,7 1 94,-2-2 0,-4-1 0</inkml:trace>
  <inkml:trace contextRef="#ctx0" brushRef="#br0" timeOffset="88548.0646">12770 7090 154,'2'1'10,"2"3"-1,2-1 1,2 2-1,1 2-2,1 0-2,-2 3-2,3-1-1,-4 1-1,1 2-1,-3 0 1,-2-4-1,-1 1 0,-1-1 0,-1-3-1,0-2-2,-3 0 0,2-2-1,-2-4-1,-1-1-1,1-4 1,3-3-1,1-4 1,1 1 2,2-4 2,1 1 2,4 3 2,0-1 1,3 1 1,0 5 2,1 3 0,3 4 0,-2 2-1,1 2 0,-2 4-1,1 3-3,-2 0-6,-3 1-10,-1 0-19,-1 2-19,-3 1-67,-2 8 119,-1-4 0,0-1 0</inkml:trace>
  <inkml:trace contextRef="#ctx0" brushRef="#br0" timeOffset="88740.0756">13173 7042 172,'1'3'1,"2"1"-6,-1 0-11,2 3-14,1 0-15,1 0-32,5 5 77,0-2 0</inkml:trace>
  <inkml:trace contextRef="#ctx0" brushRef="#br0" timeOffset="90278.1636">13492 6820 101,'-3'-2'6,"-2"1"1,-3 1 0,1 0 1,-2 1 0,2 6-2,-3 0-1,3 2 0,0 3-1,0 2 0,3 0-1,3 0 0,0-2 0,2 0 0,0-2-1,4-1 1,2 1-1,2-2 0,1 1 0,2 4 0,1-1-1,0 3 0,0 3 0,-2 1 1,1 5 0,-2 5 0,-2 1 0,-2 5 0,0 2 0,-1 0 0,-2-1-1,0 0 0,-1-4 1,1-4-1,1-5 1,1-5 1,2-5 0,1-6-1,1-5 1,3-6 0,0-4 0,2-5-1,3-5-1,0-4-1,1-6 0,1-4 0,-2-5-1,0-2 0,-2-3-1,-2-1 0,-3-2 0,0 0 0,-2 2 1,-3 0-1,0 3 1,-2 1 0,-1 4 1,0 2 0,-2 4 0,0 4 1,-1 2-1,0 5 1,0 3-1,0 4 0,-1 0 0,1 5-2,0 1 0,1 2 0,0 1 0,-2 4-1,0 3 0,0 1 1,-1 4 0,1 2 2,2-1-1,0 3 1,1-1 1,0 1-1,2-3 1,0-2 0,2 0 1,2-2-1,-1-2 1,4-2 0,0-1 0,0-4 0,1-3-1,-1-3 1,1-1-2,0-4 1,-2-1 0,-1-3-1,1 1 0,-4 1 0,1-1 0,-2 3-2,-1 3 1,-1 4 0,-1 1-1,0 4 1,-1 3-1,1 2 1,0 2 0,2 4 2,0 2-1,1 1 1,1-1 1,0 2-1,2-4 1,2-1 0,0-2 0,1-4 0,3-1 0,-1-5 0,2-4 0,1-3-1,0-4 0,1-2-1,0-5-1,-1-2-1,-1-1-1,-1-1-1,-3-1 1,-1 3-2,-6 2 1,-1 2-1,-1 6 1,-4 4 0,0 2 2,-4 7-1,-1 2 1,0 4 1,1 3 0,-1 3 1,3 2 0,1 1 1,3 0-1,1 1 1,3-1 1,0-3 0,2 0 0,3-4 0,2-3 0,-1-3 0,4-2 0,0-5 0,-1-3-1,-1-4-1,1-2 0,-1 0 0,0-3-2,-3 0 1,2-2-1,-3 1-1,0 1 1,0-1-1,1 2 1,1 0 1,1 4 1,2 2 1,2 0 1,3 5 1,-1 3 0,2 2 2,-1 3-1,0 3 0,-2 2 0,-2 4-1,-2 2 0,-5 0 0,0 2 0,-3 0-2,-3 1-3,-5-2-12,-1 2-23,-3-1-14,-4 2-70,-28 14 121,2-4 0,-2-1 0</inkml:trace>
  <inkml:trace contextRef="#ctx0" brushRef="#br0" timeOffset="90955.2023">9712 8796 54,'-1'1'4,"-3"-1"0,-1 2 1,3-2 1,-2 1 0,2 2-1,5-1 0,3 0 1,3 2 0,7-4-1,6-2 1,9-3-2,7-3-1,10-6 0,9-5-1,9-4 0,11-7 0,9-8 0,13-6-2,9-6 0,10-5-1,11-5-1,10-5 1,9-4-1,7-2 0,7-2 0,7-4 3,5 1 3,0-2 0,4 2 3,1 0 2,0 2 0,-3 3 1,-2 3-1,-6 6-1,-5 1-2,-4 7-4,-10 3-5,-11 6-13,-8 7-25,-13 6-7,-11 6-33,3 6 81,-22 7 0</inkml:trace>
  <inkml:trace contextRef="#ctx0" brushRef="#br0" timeOffset="98617.6406">4959 13227 124,'-2'0'3,"0"-1"-1,2 2 1,2 1 0,3 3-3,1 0 0,2 2 0,-1 1-1,0 2-4,-1-3-7,0 2-9,-3-2-11,3 0-32,3-1 64,1-1 0</inkml:trace>
  <inkml:trace contextRef="#ctx0" brushRef="#br0" timeOffset="98958.6601">4944 13202 149,'-7'0'4,"-1"0"1,1 3 0,0 0 0,-1 2-1,1 4 0,0 3-1,5 2 0,-1 3 0,2 1 0,2 3 0,1 1 0,1-1 0,2 3-1,5-1 0,0-1-1,3 1 0,4-3 0,1 0-1,-1-3 1,3-2-2,-1-4-1,0-1-6,-1-8-10,-1 1-16,0-6-15,-1-5-44,14-17 93,-3 0 0,-5 1 0</inkml:trace>
  <inkml:trace contextRef="#ctx0" brushRef="#br0" timeOffset="99613.6976">5249 13221 179,'-3'0'6,"-2"0"-1,1-1 1,-5 3-1,4-1-3,-2 5-1,1 2-1,-2 1 0,6 4-1,-2 1 0,4 1 0,2 1 0,1-1 1,0 0-1,5-2 1,-1-2-1,0 0 1,2-4 1,-1-1 0,0-4 0,-2 1 1,1-6 0,-1 3 0,0-5-1,-2-3 1,0-3 0,-2 0-2,0-2 1,-2 0-1,0 2 0,-1-1 0,1 4 0,-1-1-1,0 3-1,0 1 1,2 1-1,0 1 1,1 2 0,1-1 0,2 2 0,3 3 1,0 0 0,0 2 0,3 2 1,-2-4-1,-1 2 0,-1 1 0,0-3 0,-1 0 1,-1-2-1,1-1 0,-2-1 0,0-2 1,1-6-1,-1 1 0,-1-6 0,0-1-1,-1-2 1,0 1 0,0-1 1,1 2 0,0 0-1,0 3 1,3 4 0,-2 2 0,3 1 0,0 3-1,5 2 0,-4 3-4,4 2-8,-1 0-11,0 1-20,0 1-8,3-2-27,13-3 78,-2-2 0</inkml:trace>
  <inkml:trace contextRef="#ctx0" brushRef="#br0" timeOffset="100320.738">5676 12975 149,'-2'1'0,"-3"3"1,0 1-1,-1 3 0,2 0 0,-1 5-1,3-1 0,2 3 0,1 2 1,3-3 0,1 1 0,1-2 0,2-2 2,-1-4-1,3-3 2,0-4 0,0-4 0,-2-5 0,3-2 0,-4-5 0,0-6-1,-1 1 0,-3-6-1,-3 0-1,0-4-1,-3-1 1,-2 1-1,-1-1 1,-2 1 0,-1 3 1,1 3 2,-1 2 0,3 7-1,-2 3 0,2 4-1,2 4 0,3 2-1,-2 4-1,3 6 0,0 2-1,2 6 1,0 4 1,4 4 0,3 3 0,-1 3 0,3 0 1,1-2-1,0 0-1,2-4 1,2-3 1,-2-3-1,2-4 1,-2-4 1,1-5 0,-2-3 0,0-4 1,-3-3-1,-1-5 0,-1-2 0,-2-3-2,-1-3 0,-1-1-1,-2-3 1,-1 1-1,-1 0 1,-1 1 0,0 3 0,0 5 0,0 4 1,0 2-1,1 4 1,0 3 0,0 2-1,0 1-1,1 2 2,2 1-1,0 3-2,0-2-8,5 5-12,-3-2-19,3-3-8,1-2-24,12-8 73,-1-4 0</inkml:trace>
  <inkml:trace contextRef="#ctx0" brushRef="#br0" timeOffset="100914.772">6076 12650 155,'-5'-2'10,"0"0"-1,-3 0 0,2 0-1,-2 4-2,3 1-4,-2 3-2,4 2 0,-2 3-1,5 1 0,0 2 1,3 2-1,0-4 1,2 3-1,-1-6 1,3 0 1,-1-3 0,3-3 0,-3-2 0,5-5 2,-2-3-1,1-5 0,-4-1 0,3-6 1,-3 3 1,-2 0 0,0 0 1,-1 3 0,-1 2-1,-1 3-1,0 2 0,-1 3 0,0 0-2,0 3-2,1 3-1,0 1-2,0 1-2,2 3-10,0 1-15,-1-1-23,5 2-75,12 4 129,-1-5 0,-1-1 0</inkml:trace>
  <inkml:trace contextRef="#ctx0" brushRef="#br0" timeOffset="101241.7907">6251 12492 131,'0'0'2,"-1"3"1,0-1 1,1 2 0,1 4-1,0 4 1,3-1 0,0 3 1,0-1-1,3 0 1,-2-4 1,2 3 0,1-6 0,-1 0 1,3-4-1,0-1-1,1-5-5,0-3-10,1-1-17,0-3-23,-1-3-68,10-13 118,-4 1 0,-1 2 0</inkml:trace>
  <inkml:trace contextRef="#ctx0" brushRef="#br0" timeOffset="102269.8495">6225 12178 91,'-10'-6'5,"-2"-1"1,-3 0 0,-2 0 0,-2-1-2,-1 0 0,-4 2-1,-1 0-1,1 3 1,-4-1-1,-1 4 1,-3 1 0,-1 3 0,-4 1 0,1 3 0,-3 1 0,-2 6 0,-5 0-1,-1 6 1,-2 1-1,-2 5 0,-1 1-1,1 3 1,-2 2 0,3 1 0,0 1 0,3 0-1,2-1 1,3 0 1,1 2-1,1-3 0,2 3-1,2-2 1,2 2 0,1 1-1,2 3 0,2 1-1,2 3 0,3 1 0,3 0 0,2 4-1,3-3-1,2 0 1,2-2 0,3 1 0,3-4 0,2 1 0,3-1-1,3 0 1,1 2 0,1 1-1,4-1 1,-2 0-1,3-1 0,1-1 0,2-3 1,2-3 0,3-1 0,2-3 0,3-3 0,5 0 1,2-2 0,5-2 0,0-2 0,3-1 0,3 0 1,-1-5 0,2-1 1,2-4-1,-1-3 0,5-5 0,1-6-1,5-2 1,4-7 0,3-2 0,4-6-1,4-4 1,1-5 0,1-5 0,1-4 0,2-3 0,-1-3 1,0-4 0,0-1 1,-1-4 0,-3-3 0,1-2 0,-5-2 0,-3-3 0,-4-3-1,-7-1 0,-2-3-1,-7 0 0,-2-2 0,-4 1 0,-5 0 0,-6 2 1,-5 4 2,-5 3 0,-7 3 2,-6 6-1,-6 4 2,-5 5-1,-3 5 1,-5 5-2,0 5-2,-1 3-3,-1 6-3,2 4-7,0 6-12,2 5-16,-1 5-19,2 7-70,3 16 127,4 0 0,3 0 0</inkml:trace>
  <inkml:trace contextRef="#ctx0" brushRef="#br0" timeOffset="102828.8815">6905 12259 70,'0'0'1,"0"0"0,0 0 0,0 0 0,0 0-1,0 0 0,0 0 0,0 0 1,0 0 0,0 0 2,0 0-1,0 0 1,0 0 1,0 0 0,0 0 0,0 0 0,0 0 0,0 0-1,-1 1-1,0 1 0,0 0-1,0 0-1,0-1-1,1-1-1,0 0-2,0 2-1,-1 0-3,0 0-4,0 0-11,0 1-14,3 1 17,-1 0 20</inkml:trace>
  <inkml:trace contextRef="#ctx0" brushRef="#br0" timeOffset="103880.9416">2865 14164 74,'9'4'12,"3"3"2,2 1 1,1 3-2,1-1-1,0 0-3,2 0-1,-1-1-3,3-1-2,1-1-1,1-1-4,0-3-8,2-2-11,-1-1-17,0-4-9,-2 1-2,4-8 49,-4 0 0</inkml:trace>
  <inkml:trace contextRef="#ctx0" brushRef="#br0" timeOffset="104131.956">3131 14087 106,'1'7'11,"1"4"0,1 9 2,-1 1-1,0 4-1,2 6-3,-2 1-2,-1 1-6,-1 0-8,0-1-17,0-2-22,0-1-51,3 2 98,0-7 0,0-6 0</inkml:trace>
  <inkml:trace contextRef="#ctx0" brushRef="#br0" timeOffset="104581.9817">3469 13955 105,'1'-9'5,"2"-3"1,3-4 0,2-2 1,2-4-1,5-5-1,1-2 0,5-5-1,1-4 0,2-3-1,4-4 1,2-4 0,4-2 0,1-2 0,2-1-1,1 1 0,-1 0 1,2 3-1,-4 5-1,-1 6 0,-4 2-1,-4 7-1,-5 5-1,-2 4-3,-5 6-3,-3 2-5,-3 5-6,-2 3-11,-3 0-14,-1 7-33,-2 8 76,-2 0 0</inkml:trace>
  <inkml:trace contextRef="#ctx0" brushRef="#br0" timeOffset="104953.003">3960 13090 96,'5'3'2,"2"1"-3,1 3-2,2 2-6,1 2-12,-1 3-13,0 23 4,-1-4 30</inkml:trace>
  <inkml:trace contextRef="#ctx0" brushRef="#br0" timeOffset="105471.0326">4017 12651 75,'1'4'8,"-1"0"-1,1 1-1,-1 3-2,1-4 0,0 3-2,-1-3-2,2 0-3,-2-2-3,1 0-2,0 0-2,0-1-1,1 1 0,-1 0 0,1 0 1,-1-3 3,1 0 3,-1 0 5</inkml:trace>
  <inkml:trace contextRef="#ctx0" brushRef="#br0" timeOffset="105772.0498">4034 12679 96,'-1'-5'13,"-1"2"-2,-1 0-1,-1-1-2,1 1-1,-1 0-2,2 1-2,0 2 0,-2 3-1,-1 2-1,3 2-1,0 2 0,1 4 0,3-2 0,0 2 1,3 1-1,0 1 1,2-2 0,2 0 1,-2-1 0,3-4 0,0 1 1,0-2 0,-2-2 0,3-2-2,-5-3-4,3 0-7,-2-2-14,3-3-15,-2 0-63,6-10 102,-2 2 0,-1 0 0</inkml:trace>
  <inkml:trace contextRef="#ctx0" brushRef="#br0" timeOffset="107454.146">4037 12703 174,'2'6'2,"1"-1"1,1 7 0,1 0 0,3 3 0,0 3 0,2 0-1,2 4 0,-1 1-1,-1 0 1,3-2 0,-3-2-1,-2-4 2,1-2 1,-3-4 0,-2-3 0,-2-3 1,1 0-1,-5-6 0,0-1-1,-3-5-1,-3-3-3,-3-5 0,-1-4-1,-4-2 0,1-5 0,-2-1 0,2-2 1,-1 0 1,3 2 0,-2 0 0,5 5-1,1 5 0,3 4 0,1 5 0,3 6 0,1 1-1,3 6 0,2 1 1,3 2 1,-1 1 0,4 5 0,0-3 1,-2-1-1,0-1 1,2 0 1,-1-3-1,-2-2 1,3-1 1,-2-3-1,-1-3 1,0-5-1,1-1 0,-4-2 0,2-4-1,-4 0 0,-1-3-1,-1 2 0,-1-1 1,-1 1-2,1 2 1,-2 5-2,2 2 1,0 0 1,1 5-1,1 4 1,3 1 0,0 6 0,2 0 0,0 5 2,3 1-1,0 1 0,2 2 0,-1 0-1,2 1 1,0 0-1,-1-1-3,0-1-6,-1-1-18,1-1-28,0-1 1,-1-3-36,6-2 90,-2-4 0</inkml:trace>
  <inkml:trace contextRef="#ctx0" brushRef="#br0" timeOffset="107662.1579">4284 12475 211,'5'3'4,"4"3"0,2 4-1,2 1-15,3 6-38,1 3-2,3 2-56,18 19 108,-5-4 0,-3-3 0</inkml:trace>
  <inkml:trace contextRef="#ctx0" brushRef="#br0" timeOffset="109168.2441">6913 12100 65,'9'-15'5,"2"-2"2,1 0 1,1-3 1,3-3 1,1-1 0,2-2 1,2-2 0,1-1-2,2 0 0,0-3-2,1 3-2,-1 1-1,0 1-2,-3 4-6,0 2-10,-3 5-13,-2 3-19,-3 5-35,0 11 81,-5 1 0</inkml:trace>
  <inkml:trace contextRef="#ctx0" brushRef="#br0" timeOffset="138060.8966">3770 14011 52,'16'4'2,"1"-1"1,4 2 0,3 0 1,4 0 1,3-1 1,5 0-1,2-1 1,6-1 0,1 2-1,3-2-2,4 1 0,3 4-2,4 0 0,2 3 0,3 2 1,1 2-1,4 0 2,-3 0 0,2 0 0,0 0 1,-1 0 0,-1-2 0,0 1 2,-3-1-1,-1 0 2,-2-1 0,-5-1 1,-4 0-1,-4-1 0,-4-1 0,-5-1-2,-4-2 0,-5-2-2,-2-1 0,-5 0-1,-2-2 0,-3 0-5,-6 0-14,0 1-27,-1-1-6,-2 1-40,-1-5 90,-1 1 0</inkml:trace>
  <inkml:trace contextRef="#ctx0" brushRef="#br0" timeOffset="138785.9381">5815 14151 118,'0'0'4,"0"3"1,1-3 1,1 7 0,1 1 0,0 5 0,2-1-1,1 5 0,0 1-1,1-2-2,0 4-4,-1-1-8,1-2-14,0 0-21,-2-1-41,1 2 86,-1-3 0</inkml:trace>
  <inkml:trace contextRef="#ctx0" brushRef="#br0" timeOffset="139399.9732">5856 14154 51,'4'5'3,"5"1"0,-1-1 0,-1 0-1,0 0 1,0 0 2,0-2 0,-2-1 1,-1 0 0,-1-4 0,2-2-1,-2-2 1,0-6-1,1-2-1,-2-1-2,1-4 0,-1-1-1,0-1 0,0 0 0,1 0-1,0 3-1,-1 3 1,0 3-1,1 3 0,-1 3 0,-1 4 0,0-1 0,0 1 0,1 2 0,1 1 0,1 3 1,-1-4 1,4 7 0,-1-2 1,2 3 1,1 1 0,1 2 0,-1-1 1,0 1-2,0 3 0,-1 0 0,-1 1-1,1 2-1,-2 0 0,0-1-6,-2-1-10,0-2-17,1-1-9,4 2 4,-2-2 38</inkml:trace>
  <inkml:trace contextRef="#ctx0" brushRef="#br0" timeOffset="140694.0472">6151 14062 75,'1'2'4,"0"0"-1,1 0 1,-2-2-1,2-3-1,0 2-1,1-4 0,3 0-1,-2 1 0,4-1 1,0 1-1,0 1 0,0 0 1,3 1 0,-3 2 1,1 0-1,-2 0 1,0 0 1,-3 2-1,2 0 1,-2 1-1,0-1 1,1 2-1,0 2 0,-2 0 0,0 3 0,0 0-1,-2 3 1,0-4-1,-1 4 0,0-2 1,0 1-1,-1-4 0,0 3-1,0-7 1,0 4-1,0-2 1,0 2 0,1-4-1,-2 4 1,0-2 0,0 3 0,0-2 0,-3 2 0,3-4 0,-1 3 0,1-2 0,-1 0 1,2-2-1,0-3 1,1 0-1,-2 2 1,0 0 0,0-1-1,0 1 0,1 0 0,1-2 0,-2-2 0,0 1-1,-3-1 0,0 1 0,0-2 0,4 3 0,-5-3 0,3 2-1,0 0 0,0-1 0,-1 1 0,4 1 0,0-3 0,0 1 0,3 0 0,-1-1 1,1 0-1,1 0 1,3 0-1,-4 1 1,1 2 0,4-5 0,-5 5 0,-1-1 0,3-1 0,0 0 0,-3 1 0,2-1 1,1 0-1,-1 1 0,0 0 0,1 1 0,-4-1 0,1 1 0,2 0 0,-2 0 0,0 0 0,2 1 0,-1-1 0,0 0 0,1 0 0,0 0 0,1 1 0,-2-1 0,4 1 0,-3-1 0,3 1 0,-4-1 0,2 0 0,-1 1 0,0-1 1,-1 0-1,1 1 0,-2-1 0,1 0 0,2-1 0,-3 1 0,0 0 0,-1 0 1,4-1-1,-3 1 0,0-1 0,3 0 0,-2 0 1,3 1-1,-1-1 0,1-1 1,-2 0-1,2 2 1,-1 0 0,0-2-1,-2 2 1,1 0 0,0 0 0,0 0 1,-1 0 0,0-1 0,3 1 1,-2 0-1,0-2 1,1 1-1,-1-1 0,2 0-1,-2 2 0,1-3 0,-1 2-2,0-1-4,0 1-7,-1-1-14,-1 1-21,0 0-40,0 5 87,-2 0 0</inkml:trace>
  <inkml:trace contextRef="#ctx0" brushRef="#br0" timeOffset="151233.6501">4742 12307 100,'0'-3'7,"2"-2"2,0-1 1,2-5 1,3 1-1,0-3-1,3 0 0,2-3-2,1 0 0,2 0-2,-1 0 0,3-1-1,-1 2-1,2-1-1,0 3-3,1 0-9,1 2-14,-2 1-25,-1 1-1,-2 2-14,2-1 64,-4 0 0</inkml:trace>
  <inkml:trace contextRef="#ctx0" brushRef="#br0" timeOffset="151650.6739">5038 11839 61,'0'1'8,"1"2"1,2 4 2,1 1 0,2 1 1,1 1-1,2 2-2,0-3-2,3 1-1,-1 0-2,1-2-1,2-2-4,-2-2-6,2-1-7,-1-2-13,0-2-16,-1-1-17,5-9 60,-3-1 0</inkml:trace>
  <inkml:trace contextRef="#ctx0" brushRef="#br0" timeOffset="151950.6911">5201 11748 102,'0'0'7,"0"3"1,1 1 2,0 4 1,3 2 2,0 4-1,2 2-1,0 3-1,1 2-1,2 3-2,-1 0-2,0 3 0,0-1-2,1 1-1,-1-2 0,1-3-6,-2-1-9,3-1-19,-2-2-19,-1-5-66,6-3 117,-2-3 0,-3-5 0</inkml:trace>
  <inkml:trace contextRef="#ctx0" brushRef="#br0" timeOffset="152721.7352">5385 11775 73,'1'-4'10,"-1"-3"-1,0 2-1,-1 1-2,1 3-1,0 0-1,-1-1-1,-1 2-1,-1 3 0,1 0-2,-1 3 1,3 3-2,1 2 1,1 0 0,2 3 0,0-3 1,3 2-1,0-2 0,0-1 0,3-3 1,0-2 1,0-2-1,0-2 1,2-3 0,-2-3 0,-1-2 0,2-1 0,-3-4 0,-1-1 0,-1-2 0,-1-3-1,-1 0 0,-1-2 0,-1-3 0,0 0 0,-1 0 0,-1 2 0,0-1 1,1 4-1,-2 0 1,1 7-2,0-2 0,0 6-1,0 2 1,0 2-2,0 4 0,0 3 0,2 5 1,1 2 0,0 3 0,2-2 0,5 5 0,-1-5 0,2 3 1,4-3 0,-1-1 0,1-3 0,0 1 2,-1-3 1,-3-1 2,0 0 3,-3-1 1,-4-1 2,0 0 1,0 1-1,-2-2 0,-2 3-1,0-2-2,-3 2-3,-1 1-5,-2 1-17,0 1-35,-3 5-3,3-2-58,-12 5 113,2-2 0,2-4 0</inkml:trace>
  <inkml:trace contextRef="#ctx0" brushRef="#br0" timeOffset="154041.8107">6564 13851 87,'1'-2'10,"1"-2"2,0 0 2,2-1 1,-2 1-1,1-3-2,0 4-1,1-3-2,-1 3-1,2-2-1,1 0-2,3-2-1,-1 1-1,2-1-4,1 0-10,0 1-16,0 0-24,2-1-70,12-9 121,-5 1 0,-1 3 0</inkml:trace>
  <inkml:trace contextRef="#ctx0" brushRef="#br0" timeOffset="154627.8442">6773 13629 106,'0'0'6,"3"4"-1,2 0 0,4 0 1,2 1-3,1-1-2,3-1-2,-1-1-2,2-2-2,-6 0 0,4-5-2,-5-2 1,0-2 0,-4 1 0,3-9 2,-3 5 2,-2-2 1,-1-3 0,-1 0 3,-1 0 1,-2 1 1,0 0 2,0 2 1,-1 4 1,-1-1 0,0 5 0,1 1-1,-1 2-1,1 3-1,1 3-1,0 5 0,0 3 0,2 3 2,1 0 0,2 7 0,1-3 0,0 3 1,4 1-1,-1-1-1,-1 1 0,1-2-1,1 2-1,-1-1-1,0-1 0,-2-1-1,0-3-4,1-1-7,-2-3-9,0-2-17,-1-1-16,-1-3-48,1-11 100,0 1 0,-2-7 0</inkml:trace>
  <inkml:trace contextRef="#ctx0" brushRef="#br0" timeOffset="155115.8721">7093 13455 94,'-3'-7'10,"0"1"0,-1 1-3,1 1-2,0 4-1,-1-3-1,-1 3-2,3 0-1,0 0 0,-2 5 0,3-1-2,-1 4 2,2 4-1,2 0 1,0 1 1,1 4-1,0-1 0,2-1 1,1 0 1,-1-1-1,2-6 0,1 3-1,-3-5-4,4 0-7,-1-2-9,2-2-12,-2-3-38,15-13 70,-3 2 0</inkml:trace>
  <inkml:trace contextRef="#ctx0" brushRef="#br0" timeOffset="155597.8997">7288 13215 55,'0'2'1,"0"1"1,0 2 0,0 0 0,-1 4 1,0-1-1,-1 1 0,2 1 1,-1 0-1,1-3 0,1 2 1,0-3-1,3 3 0,-1-4-1,3 3 1,-1-4 0,2 3 1,-1-4-1,2 3 1,-2-3 0,3 0-1,-3-1 1,2 1 0,-4-1 0,3 0-1,-3 1 1,1-3 0,-3 2 0,-1 1-1,1 0 0,-4 1-1,1-1-3,-1 4-2,-2-3-4,-1 1-8,0-1-8,0 1-15,5 3 6,0 0 33</inkml:trace>
  <inkml:trace contextRef="#ctx0" brushRef="#br0" timeOffset="156211.9348">7313 13295 49,'1'5'2,"-1"2"1,-1 2 0,0 1 0,-1 2-1,0-2 0,0 2 0,-1-1 0,2 0 0,-1-4 0,0 3 1,2-3 0,-1 1 0,0-4 1,1 4 0,0-4 1,0 1-1,0-3 1,-1 2 0,1-2-1,0 0 1,0 1-2,-1 1 0,1 1 0,0 0 0,0 1 0,0-2 1,0 3-1,0-5 0,0 3 0,0-3 0,0 0 0,0-2-1,0 0 0,0 0-1,0 0-1,0 0 1,0 0-1,0 0-1,0 0-2,0 0-3,0 0-4,0 0-7,0 0-12,0 0-15,0 0-3,6-2 47,0 1 0</inkml:trace>
  <inkml:trace contextRef="#ctx0" brushRef="#br0" timeOffset="157568.0124">6608 11207 45,'3'-7'1,"2"-1"-1,2-2 1,2 3 0,4-3-1,0 3 0,1 2 0,1 3 0,0 6 1,0 3-1,2 4 1,-2 7 0,1 2 0,-1 7 0,2 4 1,0 4-1,1 4 1,-2 4-2,1 4 1,0 5 0,1 2 0,-1 4-1,0 2 0,0 1 0,2 0 0,-1-2 0,4-3 0,-1-3 0,1-7 0,3-5-1,-1-7 1,1-5 0,1-6 0,-2-8 0,2-4 1,-2-6 0,-2-4 0,-2-3 0,-3-1 0,-1-1 0,-5-1 0,-3 1 1,-2 1-2,-1 2 1,-3 2 0,2 2 0,-3 4-1,1 2 1,2 6-1,1 2 1,1 6-1,3 4 1,1 5 0,2 1 0,4 4 0,1 1 1,3 2 0,3-2 1,2 1 0,1-1 0,0-1 1,1 2 0,0-3 1,0 3 0,0-1 0,-3 0 0,-2-1 0,0 0 0,-2-1-1,-3-4 1,-1-1-2,-4-3 1,-1-3-1,-3-2 0,-3-3 0,-1-4-1,-3 0 1,-2-4-2,0-2 0,-4 0-3,1-2-5,-2-2-14,1-2-21,-4 2-47,-3-14 89,-1 0 0,2-5 0</inkml:trace>
  <inkml:trace contextRef="#ctx0" brushRef="#br0" timeOffset="158090.0422">7959 12075 81,'12'-4'5,"3"-1"1,4-4 0,2-1 1,5-2-1,2-1 0,1-2-1,3-1 0,-2 0-1,0 0-1,0 0 0,-2 0 0,-1 0-1,-2 2-1,-1 0 0,-4 0 0,-2 5-2,-3 0-3,-4 1-6,0 3-9,-5 0-11,0 2-51,0 3 81,-2-1 0</inkml:trace>
  <inkml:trace contextRef="#ctx0" brushRef="#br0" timeOffset="158380.0588">8441 11783 107,'2'7'5,"0"3"1,0 4-1,0 1 1,-1 2-3,-1-1-5,-2 3-6,-1-2-11,-1 1-16,-2-4-33,0 0 68,-2-3 0</inkml:trace>
  <inkml:trace contextRef="#ctx0" brushRef="#br0" timeOffset="158991.0938">8565 11558 99,'6'10'5,"2"3"0,-1 0 1,2 2 0,0-1-2,1-2 1,0 0-2,-2-4 0,1-3-1,0-1 1,0-7-1,2 2 1,1-4 0,-1-3-1,2-4 0,-2-2 0,-2-2 0,1 0-1,-3-4 0,-2 4-1,-3 0 1,0 4-1,-2-1 0,-1 5 1,0 4 0,0-2-1,0 1-1,1 3 1,-1 0-1,1 0 0,0 2 1,-1 2-1,1 2 1,1 1 1,0 4 1,0 2 0,1 3 0,1 1 2,0 4 0,2 4 1,-2-1 0,2 4 1,-1-3 0,1 2 0,-1-2 0,2-2 0,-1-2-2,-1-2 0,-1-2-1,2-2-1,-1-1-3,-1-2-5,1 0-8,-1-3-11,-1-1-17,0-1-10,0 2-34,0-7 86,0 0 0</inkml:trace>
  <inkml:trace contextRef="#ctx0" brushRef="#br0" timeOffset="159453.1202">8920 11562 84,'2'0'8,"0"2"1,1-4 1,1 0-1,2-3 0,0-2-2,-1-3-2,0 0 0,0-4-2,-2 4 1,-1-1-1,-1 3 0,0-1 0,-1 4-1,0 2 0,-2-1 0,1 1-1,-1 2-1,-2 3 1,0 0-1,1 5 0,-1 2 1,1 3 0,0-1 0,2 5-1,1-1 1,1 2-1,1 0 0,1 1-1,0-1 0,0-6-1,2 2-4,1-4-6,0-2-9,3-6-11,1-1-11,1-4-13,10-18 56,-2 1 0</inkml:trace>
  <inkml:trace contextRef="#ctx0" brushRef="#br0" timeOffset="159879.1445">9082 11375 71,'1'10'4,"1"1"0,3-2 0,-1 0 0,4-1 0,-1 0 0,3-2 1,0 1-1,2 0 0,-2-3 0,2-2-1,-5 1 1,3 0-1,-3-1 0,1 2-1,-3-1 2,2 1-1,-4 0 0,1 0 1,-3 2-2,-2-1-1,-2 1-4,-2 2-4,1-4-7,-1 5-13,0-4-15,0-1-9,4-4 51,0 0 0</inkml:trace>
  <inkml:trace contextRef="#ctx0" brushRef="#br0" timeOffset="160264.1666">9191 11344 72,'-1'3'7,"-1"2"0,1-1 2,-1 4 1,1 0-1,-1 4-1,2-3-1,0 5-1,0-3 0,0 2 0,-1-1 0,0 0 0,0 1 0,0-2 1,-1-1 1,1 1-1,-1-3 1,0 1-1,0-3-1,0 1-4,1-1-14,-2 1-35,1 2-3,0-3-51,0 0 101,-2-5 0,0-2 0</inkml:trace>
  <inkml:trace contextRef="#ctx0" brushRef="#br0" timeOffset="193808.0852">11655 9919 129,'0'0'6,"0"0"0,0 0 0,0 0 1,1 3-3,1 2-2,0 4 0,0 1 0,0 4 1,-2 0 0,0 3 1,1-1-2,-1 1 1,1-1-1,0 0 0,0-1-2,0-2-1,0-1-6,0-2-11,2 2-16,-1 0-13,0-3-29,3 3 76,-1-3 0</inkml:trace>
  <inkml:trace contextRef="#ctx0" brushRef="#br0" timeOffset="194433.1209">11664 9922 76,'1'0'8,"1"0"1,2 2 2,1 0 0,2 4 0,-3-2-1,4 3-2,1 0 0,1 3-2,-1-2-2,5 1-1,-4-4 0,1 2-1,3-2 0,-3-2 0,3-1-1,0 0 1,1-2 0,-1 0 1,1-2-1,-2 0 0,0-2 1,-2-1 0,-1-2-1,-3-2 0,1 0-1,-4-3 0,0 0 0,-1-1-1,0 0 0,0 0-1,-1 2 1,0 3-1,-1-3 0,1 5 0,-1 1-1,0 2 0,3-2 0,-2 5 1,1 0 0,0 1 0,1 4 2,0 3 0,1 3 1,0 1 0,0 2 0,-1 0 1,0-1-1,-1 2 0,1 0-1,-3-1 0,2 0-1,0-2-3,-1 0-7,0 0-13,1 0-22,0-2-5,-2 0-22,2-4 72,0 0 0</inkml:trace>
  <inkml:trace contextRef="#ctx0" brushRef="#br0" timeOffset="194734.1381">12110 9953 164,'2'7'11,"-1"0"1,2 3 1,0 2 0,-1 3-5,2 2-3,0 0-1,-1 1-2,1 0-2,-1 1-2,-1-1-8,1-1-17,1 1-23,0-2-4,0-2-35,6-3 89,-1-5 0</inkml:trace>
  <inkml:trace contextRef="#ctx0" brushRef="#br0" timeOffset="195121.1603">12524 9906 147,'8'-1'11,"2"-2"1,7-2 2,1 1 0,2-1-2,5 0-2,1-2-1,-1 2-1,3-1-2,-2 1 0,-1-1-3,0 1-1,-3 0-12,-2 4-32,-1-1-15,-2 0-88,-1-5 145,-4-1 0,-3 1 0</inkml:trace>
  <inkml:trace contextRef="#ctx0" brushRef="#br0" timeOffset="196949.2648">13343 9503 97,'-1'0'3,"1"5"1,0 0 0,0 3 0,1 3 1,0 4 0,0-1-1,0 3-2,1 1 0,0 2 0,1-1-1,0-1 0,0 1 0,1 0-1,-1-1 1,1-2-1,1-1 1,-1-3 1,-1 0 1,1-4 1,-2-1 2,2-4 0,0 1 2,-1-6 0,2 0 0,3-1 0,-1-4 0,3-1-2,1-1-1,3-2 0,1 0-2,-1 2-2,1-1-4,0 2-11,0-1-18,-1 4-19,0 0-67,9 0 118,-2 0 0,-2-1 0</inkml:trace>
  <inkml:trace contextRef="#ctx0" brushRef="#br0" timeOffset="197652.305">13719 9469 107,'-3'5'7,"1"5"0,1 2 0,2 3 1,3 1-2,2 4-2,0 0-1,2 1 0,0-2-2,-3-2 1,1-1-1,-2-3 2,-1-3 0,-3-2 0,1-2-1,-1-3-1,-2-1-1,0-2-3,-5-4-1,0-2-4,-2-2-2,-1-5 0,0-2 0,2-2 2,0-2 1,2 0 2,2-3 2,3 1 4,1 1 1,0 0 1,4 3 0,2 1 1,3 3 0,2 1 0,1 3-1,2 1 0,2 1-2,-1 2 1,1 0-2,0 1 0,-2 2-1,1 2 1,-1 0-1,0 3 1,-5 0 0,1 2 0,-2 4-1,-2 2 0,-4 0-1,-2 2-2,-5 1 0,-2 1-1,-4-1 1,-1 2-1,-2-3 1,-1 1 1,0-2 0,2-1 2,3-2 1,-1-1 1,5-1 2,0-2 1,3 0 2,-1-1 2,6 1 1,1-2 2,3 1 1,2 0 0,5 0 0,2 0-1,3 1-2,2-1-2,2 0-2,3 0-7,2 2-24,0 1-22,1 2-77,8 14 125,-3-1 0,-9-1 0</inkml:trace>
  <inkml:trace contextRef="#ctx0" brushRef="#br0" timeOffset="198547.3562">11897 11107 79,'0'0'5,"0"0"0,0 0 0,0 0 3,0 0-2,0 0-1,0 0 0,0 0 0,1-3 0,0-3-1,1-3 0,-1-4-3,1-3-1,-1-3-1,-1-4 0,0 1-1,-1-5 1,0 4 0,0 1 0,0 0-2,0 7 1,0 3 1,0 2-1,1 7 1,1 4-1,1 3 0,-1 4 1,3 2 1,2 6 1,1 0 0,-1 0 1,2 1-1,1-2 1,2-3 1,-1-2-1,3-3 0,-3-5-1,1-5-1,2-5 1,-3-5 0,1-4 0,1-1 1,-3-4 1,2 0 2,-2 0 3,0 2-1,-2 2-2,0 2 2,-1 6-1,-3 3 0,0 4-1,0 6-2,-1 4-2,1 4 0,1 5 1,-2 3-3,0 4-10,0 2-15,2 3-17,0 1-71,4 16 114,0-6 0,0-5 0</inkml:trace>
  <inkml:trace contextRef="#ctx0" brushRef="#br0" timeOffset="198966.3802">12264 10985 172,'0'-16'3,"2"13"1,2-2 0,3 1 0,2-1-1,-1 3 0,2 0-1,1 7-1,-2 0-1,1 6-1,0 3 0,-2 0 0,-1 4-1,-2-1 1,-1 2-2,-1-2 1,-3-2 0,-2-1 1,1-4 1,-2 1 0,1-4 2,0-2-1,1-2 1,0 0 1,1-3 1,0 0 0,0 0 2,0 0 0,0 0 0,2-1 0,0 1 0,4-2-1,0 1-1,2-1-1,1 0-4,3-1-14,1 3-28,5-3-11,0 0-73,24-13 127,-4 0 0,-2-2 0</inkml:trace>
  <inkml:trace contextRef="#ctx0" brushRef="#br0" timeOffset="199183.3926">12872 10871 205,'11'-9'1,"-1"9"-2,3 0-8,4 0-16,3 0-25,5 0-71,35-4 121,-4 2 0,-2-3 0</inkml:trace>
  <inkml:trace contextRef="#ctx0" brushRef="#br0" timeOffset="199836.43">13630 10594 77,'2'0'7,"0"0"-1,0 0-2,-1-2-3,1 2-6,-2 0-8,0 0-10,1 2-31,6 1 54,-2 2 0</inkml:trace>
  <inkml:trace contextRef="#ctx0" brushRef="#br0" timeOffset="201594.5305">13673 10597 76,'-2'0'7,"0"0"1,-3-3 2,3 3 1,-1 0-1,1-2-1,-1 0-1,1 1-2,0-1 0,-2 0 0,-2 0-3,3 1-1,-1-1 0,-1 2 0,1 0 0,0 0-1,3 0 0,-4 0-1,1 0 1,2 0-1,0 0-1,1 0 1,1 0 0,0 0 0,0 0 0,0 0-1,0 0 1,0 0-1,0 0 1,0 0-2,0 0 0,0 0-3,0 0-2,0 0-2,0 0-4,0 0 0,0 0-2,0 0 0,0 0 2,0 0 2,0 0 2,0 0 4,0 0 4,0 0 4,0 0 2,0 0 3,0 0 1,0 0 0,0 0-1,0 0 0,0 0 0,0 0 0,0 2-1,0 2 0,1 4-1,0 0 0,0 5 1,1 1-2,0 1 0,0 3-1,2 0-1,-3 1-2,1-1 0,0 0-2,-1-4 0,0 1 1,-1-5-1,-1 1 0,0-4-2,0-3-1,0-2-2,-1 0 0,1-5-2,-3-2-1,0-4 0,0-3 1,1-1 0,0-6 3,1 2 1,-1-4 3,1 4 3,1-3 1,0 3 1,1 0 0,1 2 0,0 5 0,1 2 0,0 0 0,2 4-1,-1 1 1,4 3 0,1 4 0,2 2-1,0 3 1,6 2 0,-2 3 0,3 0-2,1 1 0,3 2 0,-1-3 0,-1-1 0,0-2 3,-1-3 1,-4-1 2,-4-2 2,1-5 1,-4 0 0,-1-2 1,0-6-1,-1-1-2,-2-3-2,0-4-1,-3-2-3,0-3 0,-1 0-1,-1-5-1,1 2-1,-1 0 1,0 1-1,-1 2-2,3 2-7,-1 6-10,0 1-13,0 6-21,1 2-5,0 2-35,6 7 93,0 2 0</inkml:trace>
  <inkml:trace contextRef="#ctx0" brushRef="#br0" timeOffset="202227.5667">14004 10471 131,'1'5'4,"1"3"0,2 2 0,0 6 0,-1-2-1,0 4-1,0 0 0,0 0 0,0 1-2,-1-5 1,0 1 0,-1-4 1,0-1-1,-1-4 0,1-2-1,-1-1 0,-2-3-2,-1-5-1,-1 0-2,-1-5-1,-1-4 0,1 0 1,-2-1 0,2-4 2,1-1 2,0 1 2,2-1 1,2 1 2,1 3 0,2 0 1,2 2-1,1 1 0,2 2-1,0 3-1,2 0 0,-2 2-1,3 1-1,-4 3 0,2 4-1,-1 3-1,-3 2-1,0 3 0,-2 3 0,-2 1 0,-3 1-1,-2 1 1,0-1 0,1 0 1,-1-1 1,0-5 1,3 0 2,1-3 2,3 1 1,3-1 2,3-1 1,0 1 1,3-1 1,-1 2-1,0 0 1,0 3-2,-2 0-1,-4 2-4,-2 4-14,-6-1-35,-2 5-5,-8 2-53,-36 37 104,-2-4 0,-1-1 0</inkml:trace>
  <inkml:trace contextRef="#ctx0" brushRef="#br0" timeOffset="202989.6103">12010 11966 183,'0'0'4,"0"0"0,0 0 0,2 0 1,-1 2-4,3 2 0,0-1 0,1 3-1,-1 1 1,0 1-1,2 0 1,-2-2-1,-1-1 0,0-1 0,0 2 0,0-6 0,1-3-1,0-2 1,-1-5-1,0-4-1,-1-1 0,0-5 0,0-1 0,0 0 1,-1-2-1,1 2 0,0 1 0,0 3 0,-1 5 0,3 3 2,-1 4-1,3 4 1,-1 5-1,3 2 2,-1 2 0,3 5 0,-2-1 0,0-1 0,2 0-1,0-2 1,1-2 0,0-5 0,3-4 0,-2 0 0,4-5 1,-3-4 0,1 2 0,-3-3 1,0 0-1,-3 4 2,0-1 1,-3 4-1,-1 5 1,-3 4-1,2 4 0,-2 6-2,-1 6-2,0 3-9,2 2-16,-1 3-20,1 0-8,3 1-46,8 10 99,0-7 0,0-6 0</inkml:trace>
  <inkml:trace contextRef="#ctx0" brushRef="#br0" timeOffset="203415.6347">12530 11873 161,'0'0'5,"1"-1"1,1-2 0,1 1-1,1 2-2,0 0-2,1 2-1,3 4 0,-3 2-1,2 2 1,-1 1-1,-2 1 0,1 2 1,-2-1-1,-1 0 1,-1 0 0,0-3 0,1-1 1,-1-4-1,1 1 1,3-2 0,3 0-1,3-3 1,2-1-1,3 2 1,-1-1-1,3 3 1,-2 2 1,0 0 1,-3 3 0,-1 2 1,-7 1-1,-3 1 1,-5 0-1,-5 2 0,-5-1-3,-3-2-6,-3-2-14,-1 1-23,1-1-7,0-2-45,-3-13 95,6 0 0,3-4 0</inkml:trace>
  <inkml:trace contextRef="#ctx0" brushRef="#br0" timeOffset="203634.6472">12922 11878 208,'11'-3'4,"7"-5"-4,5 1-6,7-1-14,6-1-25,4-1-6,4 0-39,34-10 90,-8 2 0</inkml:trace>
  <inkml:trace contextRef="#ctx0" brushRef="#br0" timeOffset="204057.6714">13909 11472 107,'-5'-1'5,"-1"1"2,-2 0-1,-3 2 1,-1 4-2,-1 1-1,0 1-2,1 4 0,1 0-1,0 0 0,4 1-1,1 2 0,4-1 1,2 0 1,3 0 1,3-2 1,1 1 0,1-2 1,1 0 0,1-2 1,-3-1 1,1-3-1,-3 2 1,2-2 0,-2 1 0,-2 0-1,-2 0 0,-2 0-1,-1-3-3,-4 3-7,-2-3-17,-2 2-21,1-2-9,-3-1-56,-1-2 108,3-2 0,0 2 0</inkml:trace>
  <inkml:trace contextRef="#ctx0" brushRef="#br0" timeOffset="204417.692">13931 11543 145,'3'0'5,"3"3"0,1 3 0,5 3 0,-2 5-2,5 3 0,-3 0 1,0 0 0,0 0 1,-1-2 2,-3-4 1,1-1 3,-2-5 0,-2-4 1,0 0 0,2-4-2,-4-1 1,0-6-2,-1-1-2,0-5-2,-2-2-3,1-2-6,0-2-5,1 0-12,0 2-21,1 1-15,-1 3-99,11 8 156,-3 3 0,1 3 0</inkml:trace>
  <inkml:trace contextRef="#ctx0" brushRef="#br0" timeOffset="204879.7184">14237 11630 134,'-1'-9'8,"0"-2"2,0-3 1,2-1 0,0-2-1,1-1-2,-1-2-2,3 2 0,0 0-1,0 1-1,1 4-1,-3 3 0,1-1-1,0 5 1,-1 2-1,1 3-1,1 0-1,-2 5 1,2 0 0,3 3 0,-2-2 0,1 3-1,2-1 1,3 2 0,1-5-1,2 1 2,2-5-1,1 0 0,0-5 1,2-2-1,-2-3 2,1-1 0,-1-1 1,-2-1 1,-1 2-1,-2 4 2,-3 1-1,-1 6 0,-1 6-4,-3 5-21,-2 10-37,0 8-1,-5 7-83,-20 52 141,-1-8 0,-4-2 0</inkml:trace>
  <inkml:trace contextRef="#ctx0" brushRef="#br0" timeOffset="205690.7648">12179 12961 173,'1'2'2,"1"3"0,0 0 1,3 5-1,-1 3 1,-1 0-2,1 2 1,0 0-2,0 1 1,0-3-1,-3-3 2,2 1 0,0-6 0,-2 0-1,0-3 1,-1-3-1,-1-5 1,0-4-1,-2-3-2,0-5 1,1-2-1,-1-1 0,0 0 1,0-1-2,1 2 1,1 2-1,0 6 0,2 1 0,0 4 0,3 3 1,-1 3-1,3 2 1,3 4 0,1 1 1,0 1-1,4 0 0,-2-1-1,3 0 0,-1-3-1,0-3 1,0 0-1,2-5 1,-3-1 0,0-4 1,-1-3 1,-1-1 2,-3-3 3,1-1 1,-3 2 1,-2 1 1,0 3 0,-2 4 1,-1 2 0,2 4 0,0 4-2,0 5-2,2 3 0,3 4-2,-3 5-4,3 4-8,2 1-15,-1 4-22,0 0-10,3-1-55,1 8 111,0-4 0,-3-9 0</inkml:trace>
  <inkml:trace contextRef="#ctx0" brushRef="#br0" timeOffset="206026.784">12637 12948 188,'0'-4'-1,"-1"6"1,1 0 0,0 4 0,-1 1 0,1 3 0,-1 2 0,0 2 0,1-2 0,0 3 0,1-1 0,0-2 0,1-4 2,1 2 1,-1-5 1,4 0 0,0-3 1,4 0 0,1-4 0,4 0 0,1-3-2,2-1-1,2-1-3,3-1-7,-2 0-13,2 0-22,-2 0-8,-2 1-50,2 2 101,-4 1 0,-4 1 0</inkml:trace>
  <inkml:trace contextRef="#ctx0" brushRef="#br0" timeOffset="206241.7963">12788 12945 189,'2'6'8,"1"2"-1,2 5 0,0 3-1,2 5-7,-1-1-9,2 6-14,2-2-17,-2 2-11,1-1-37,11 12 89,-2-7 0</inkml:trace>
  <inkml:trace contextRef="#ctx0" brushRef="#br0" timeOffset="206453.8085">13091 12976 205,'17'-5'7,"5"-2"0,3-3-2,4-2-6,5-2-17,3-1-21,2-1-13,1 0-62,32-11 114,-7 3 0,-6 3 0</inkml:trace>
  <inkml:trace contextRef="#ctx0" brushRef="#br0" timeOffset="207036.8418">14082 12548 150,'-1'2'1,"0"3"0,0 2 0,0 3 0,0 4-2,1 0 0,1 3-2,-1 3 0,1-2 0,0 0-2,-1 0-1,1-3-1,-2-4 1,1 1 1,-1-5 0,0-2 0,-2-2 1,1 0 0,-3-4 3,0-4 0,-1 0 1,3-5 0,-2-4 1,3 0 2,0-2 0,1 0 2,1-2 0,0 1 1,2 1 1,1 0-1,0 3 0,2 1 0,2 2-2,3 1 0,-2 2-2,3 2 0,0 4 0,0 1 0,0 1 0,1 4 0,-2 3 0,-1 2 1,0 3 0,-3 1 0,0 2 0,-2 0 1,-3 1-1,-1-1 0,-3-1 0,-3-1 0,-1-1-2,-3 1-3,0-4-4,-1-1-8,-1 1-13,0-3-21,3-2-48,-3-3 96,3-2 0,2-2 0</inkml:trace>
  <inkml:trace contextRef="#ctx0" brushRef="#br0" timeOffset="207302.857">14390 12472 186,'0'5'8,"0"2"0,0 1 0,0 4 1,1 2-4,-1 3-3,1-1-2,0 3-3,1 0-4,0-1-5,1 0-9,-1-2-16,2-1-15,-1 0-42,-1-1 94,-2-1 0,0-2 0</inkml:trace>
  <inkml:trace contextRef="#ctx0" brushRef="#br0" timeOffset="207490.8678">14280 12514 207,'9'-10'3,"4"5"-2,6-5-10,5 0-18,6-1-21,3-3-79,32-10 127,-6 4 0,-3 3 0</inkml:trace>
  <inkml:trace contextRef="#ctx0" brushRef="#br0" timeOffset="207797.8853">15015 12167 158,'-7'8'7,"-2"3"1,-2 6 1,-3 3 0,1 5-3,-3 7 0,1 6-2,-2 4 0,1 5-2,-2 4-1,2 0-2,-1 2-3,-2-3-7,2 1-7,-1-5-16,4-3-16,0-4-46,6-1 96,3-8 0,4-11 0</inkml:trace>
  <inkml:trace contextRef="#ctx0" brushRef="#br0" timeOffset="208417.9208">14993 12492 162,'1'5'4,"-1"3"1,1 5-1,1-1-1,-1 5-2,0 2-4,0-1-3,0 1-2,0 0-1,0-4 1,-1-1 0,0-2 0,0-4 2,0-3 2,0-1 2,-2-5 3,-2-2 1,-1-5-1,-2-2-1,-2-6 1,2-1 0,2-3 0,1 1 2,3-5 0,3 2 1,4 0 2,2 0 0,4 2 1,0 4-1,2 0 0,0 5-1,-1 3-1,0 3-1,-2 4-1,1 3-1,-2 3 0,-1 3-1,-3 4-1,1 2 0,-3 2-1,-2 0-1,-4 3 1,-2-1-1,-3-1 1,0-3 1,-3 0 1,1-5 0,-2 1 2,4-6 2,-1 0-1,2-2 1,3-1 1,1-1 0,0 1 1,2-1 0,2 0-1,2 3 1,1-1-1,4 3 0,1 1-1,2-2-2,1 2-2,-1 0-7,0-2-14,0 0-22,1 1-10,-1-2-51,7-5 104,-4 1 0,-2-3 0</inkml:trace>
  <inkml:trace contextRef="#ctx0" brushRef="#br0" timeOffset="208581.9302">15248 12449 143,'0'1'-32,"0"-1"-11,0 0-25,2 4 68,0 0 0</inkml:trace>
  <inkml:trace contextRef="#ctx0" brushRef="#br0" timeOffset="208816.9436">15408 12374 162,'0'6'3,"0"2"1,0 5 0,0 0-1,2 4-3,1 1-4,1 1-9,1-2-15,0 2-15,2-2-45,4 5 88,0-5 0,-2-1 0</inkml:trace>
  <inkml:trace contextRef="#ctx0" brushRef="#br0" timeOffset="209085.959">15452 12331 105,'7'-6'11,"4"-1"2,1-1 1,5-3 0,2-2-2,4 0-3,3-2-6,1 2-10,1-2-15,-3 3-20,2 1-68,6 13 110,-5 2 0,-6 1 0</inkml:trace>
  <inkml:trace contextRef="#ctx0" brushRef="#br0" timeOffset="209285.9705">15674 12412 163,'8'-5'9,"1"-2"-2,4-1-13,2-1-23,3-1-15,3 0-56,17-3 100,-5 2 0,-2 3 0</inkml:trace>
  <inkml:trace contextRef="#ctx0" brushRef="#br0" timeOffset="216761.398">9483 9278 63,'0'0'3,"-2"0"0,0 0-1,0 0 1,-2 0-2,-1 3-1,0-1 1,0 1-1,-4 3 0,2-2 1,-2 4 0,-1-2-1,0 3 1,-1 0 0,-2-1 0,-1 3 0,0 0 0,-1 0-1,-1 2 1,2-1 0,0 3-1,2 0 0,1 1 1,0 1-1,3 0 0,1 1-1,0 1 1,0 2 1,3-2-1,0 2 0,1 0 1,1-1-1,2 2 1,0-1 0,1 1 0,1 1 1,2 1-1,0 0 1,0 1 0,3-1 1,0-2-1,-1 2 0,3-3 0,1 2-1,0-4 1,1 1-1,1 1 1,2-1-1,-1-3 1,-1 2-1,0-1 1,2-1 0,-3-3 0,2 1 1,-4-2 0,2-1 1,1-2-1,-1 2 1,1-2-1,0 0 1,-1-1 0,1 1-1,-1-2 1,-1 1 0,2 1 1,-5-3 0,2 1 0,-2 1 0,0-1 0,-1-2 0,0 4-1,-2-5 0,1 2-1,-2-3 0,0 0-1,-2-2 0,0 0-2,0-2-2,1 3-6,0-1-10,0 0-14,0 0-16,-2-1-53,-1 4 101,0 2 0,0-2 0</inkml:trace>
  <inkml:trace contextRef="#ctx0" brushRef="#br0" timeOffset="217230.4249">9476 10256 69,'0'2'4,"3"2"2,0-1 0,3 0 0,-1 1 0,3 2 0,-1-3-1,3 2 0,-4-2-1,4 0 0,-1-1 0,0 0 1,0-1-1,-1-1 2,1 0 1,-3 0 1,2-3 2,-2 2 1,1-3 0,-1 1 1,-1-3-1,-2-2 0,-1-2-1,-2-1-2,0-5-1,-1 0-2,-2-3-1,-1-3-7,0-2-24,1 0-28,3-5 0,3 0-60,9-31 115,1 7 0,2 0 0</inkml:trace>
  <inkml:trace contextRef="#ctx0" brushRef="#br0" timeOffset="218317.487">10838 10132 66,'-2'1'4,"0"1"0,0-2-2,0 2-1,2-2-1,0 0 1,0 0-1,0 0 1,0 0 0,2 0 0,0 0 1,4 0 2,1-1 2,6 1 1,-1-1 2,6-1 2,0 0 1,4-1 1,2-2 0,3 0 0,2 0-1,1-2-2,2-1-1,0-1-2,0 1-2,0-1-7,-2 1-27,-1 1-22,-2 2-81,9 2 132,-6 1 0,-4-1 0</inkml:trace>
  <inkml:trace contextRef="#ctx0" brushRef="#br0" timeOffset="219071.5302">14399 9501 71,'0'0'4,"2"-2"1,0 0 2,4-2 0,3 0 1,2-1 1,2 2 0,3-2 1,3 1-1,4 1 0,0-2 0,3-2-1,3 3 0,-1-2-2,1 2-1,-1-1-1,0 0-3,-3 3-8,-1-1-25,-3 3-15,0 0-56,6-2 103,-3 0 0,-6 0 0</inkml:trace>
  <inkml:trace contextRef="#ctx0" brushRef="#br0" timeOffset="219755.5693">15333 9068 106,'0'1'4,"1"2"2,-1 3-1,0 1 1,1 1-1,0 2 0,0 1 1,0 3 0,0 1-1,0-1-1,0 1 1,0-1-1,1 1 0,0-2-1,-1-2 0,1-1-1,0 1 0,0-1 0,0 0-1,0 0 0,0 0 0,-1 0 0,1 1-2,-1-1-3,1 0-8,-1 2-10,-1-2-16,0 1-8,0-1-18,-6 5 64,-1 0 0</inkml:trace>
  <inkml:trace contextRef="#ctx0" brushRef="#br0" timeOffset="220046.5859">15297 9403 129,'0'0'8,"1"-2"1,-1 0 2,4 0-1,-1-1-1,4-1-1,0-1-2,3 2-1,-1 0-2,4 0 0,-3 1-1,1 0-2,1 1 0,-2 1-5,-1 0-9,1 0-13,-1 1-19,-2 0-65,5-1 111,-2 1 0,-3 0 0</inkml:trace>
  <inkml:trace contextRef="#ctx0" brushRef="#br0" timeOffset="220404.6064">15324 9060 122,'-2'4'9,"0"3"-1,-1 4 1,-1 6-8,1 4-32,0 3-10,1 4-36,-5 13 77,1-5 0</inkml:trace>
  <inkml:trace contextRef="#ctx0" brushRef="#br0" timeOffset="221702.6807">10432 11003 74,'-2'2'0,"1"0"1,1 4-1,0 2 1,2 3 1,2 0-1,2 3 0,1 0 1,1 1-1,3 0 1,0 0-1,4 1 1,1-2 0,5 0-1,1-1 1,4 0-1,2-2 1,3 0 0,1-1-1,1-2 1,0-1 0,0-1 0,0-2 1,-2-1 0,0-1 0,2-3 0,-2-3 0,2 0 0,-1-3 0,2-2-1,0 1-1,3-2 0,-1-1-1,0 2 1,0-1-1,-3 0 1,-1 2-1,-2-1 1,-5 4-1,-3-2 1,-5 4 0,-3-1-1,-4 1 0,-2-1-2,-1 4-5,-3 0-9,-1-3-7,1 3-12,-2 0-17,-1-1 52,-1-1 0</inkml:trace>
  <inkml:trace contextRef="#ctx0" brushRef="#br0" timeOffset="221888.6913">11362 11093 128,'5'5'2,"2"4"-25,5 2-15,2 2-31,24 12 69,-2-3 0</inkml:trace>
  <inkml:trace contextRef="#ctx0" brushRef="#br0" timeOffset="222437.7227">14764 10526 94,'13'-4'16,"0"1"-2,6-1-2,0 0-2,5-2-2,3 3-2,4-4-3,2 2-3,3 0-10,3-2-18,-3 3-16,2-1-37,17-3 81,-7 1 0</inkml:trace>
  <inkml:trace contextRef="#ctx0" brushRef="#br0" timeOffset="223060.7583">15473 10267 96,'2'0'3,"1"0"0,-1 0 0,1-3 0,2-2-1,-3-1 0,0-1-1,1 0 0,0-1-1,-2 1 1,1-2 0,-1 4-1,1-3 0,-1 3-1,0 1 1,-1 1 1,1 3 0,-1 0 1,0 2 0,1 0 0,0 4 1,1 4 0,0 2 0,0 0-1,1 3 1,1 1-1,2 0 0,-1 2 0,0-2 0,1 2 0,0-1-1,-1-2 1,2-1-2,-2-1 1,0-2-2,-3 0 0,0-3-2,-2 0-2,-3 3 0,-2-1 0,-3 0 0,-3 0 0,-2 0 1,0 1 4,0-3 2,2-3 1,0 1 2,4-2 2,1-2 1,6-3 0,3-1 1,6-2-1,7-3-3,7-3-12,5 1-36,9-1-1,5-2-34,45-9 78,-8 0 0</inkml:trace>
  <inkml:trace contextRef="#ctx0" brushRef="#br0" timeOffset="223884.8055">10795 11918 48,'0'0'3,"-1"3"0,0-1 2,1 3 2,1 2 0,0 5 1,3-1 1,1 4 1,1 1-1,2 2 0,2 0-1,1 1-1,1 0 0,3-2-1,1 0 0,2 0 0,2-3 0,1-1 0,4-3-1,0-1 0,4-4 0,3-2 0,2-3-2,3-3 0,4-2 0,1-1-2,-2-5-1,4 2 0,-3-3-3,-1 0-3,-5-1-4,-3 1-5,-4 2-3,-5 1-1,-3-1-8,-4 5-11,-4 1-26,-9 0 64,-3 0 0</inkml:trace>
  <inkml:trace contextRef="#ctx0" brushRef="#br0" timeOffset="224053.8151">11549 11984 132,'7'9'-5,"1"3"-24,3 6-9,3 2-22,11 14 60,-3-4 0</inkml:trace>
  <inkml:trace contextRef="#ctx0" brushRef="#br0" timeOffset="224597.8462">15116 11443 99,'4'-4'5,"4"0"2,3-3 1,2 1 2,6-2-1,2 1 0,4-2 0,3 1 0,2-2-1,3 1-1,0-1-2,3 2-2,-1-1-3,0 1-8,1 2-12,-1-1-20,0 2-7,1-1-26,11 2 73,-7 1 0</inkml:trace>
  <inkml:trace contextRef="#ctx0" brushRef="#br0" timeOffset="225048.872">15901 11144 77,'0'0'1,"-1"2"1,0 0 1,0 3 0,0 2 2,0 4 0,0-2 0,1 4 1,0 0-1,2 0 0,0 1 1,1 0 0,1-3 1,-1-1 1,4-1 1,0-2 0,1-2 1,0-4 0,4 1 1,-1-5 1,0-2-1,2-2 1,-2-3-1,1-2 0,-2 0-1,-1-5-1,-4 2-2,-1-4-4,-4 0-10,-3 3-27,-4-1-24,-5 3-122,-35 0 180,-3 3 0,0 3 0</inkml:trace>
  <inkml:trace contextRef="#ctx0" brushRef="#br0" timeOffset="225927.9223">10894 12709 100,'-2'-2'1,"0"1"0,0-1 0,0 4 0,0 1-1,3 5 0,0 3-1,2 4 2,1 4 0,1 3-1,1 2 1,2 5 0,1 0 0,2 1 0,1 1 1,2-2 0,0 0-1,5-5 1,1 1 0,2-4 0,2 0-1,2-3 1,4-1-1,0-2 2,3-3 0,2 0 1,3 0 1,-1-5 2,2 0 0,-1-3 2,1-1 0,-2 0 0,-1-3 0,-3-2 0,-1 1 0,-1-3-2,-3 1 0,-2-2-2,-3 1 0,-2-1-2,-3 0-1,-1 0-2,-6 1-2,0 0-4,-3 1-6,-2-3-12,-2 4-21,0-1-8,-3 0-41,-3-6 94,0 2 0</inkml:trace>
  <inkml:trace contextRef="#ctx0" brushRef="#br0" timeOffset="226128.9338">11727 13025 193,'10'1'8,"1"4"1,2 3-8,5 5-21,1 5-29,0 3-2,2 6-40,5 28 91,-5-3 0</inkml:trace>
  <inkml:trace contextRef="#ctx0" brushRef="#br0" timeOffset="226708.967">15906 12273 134,'7'-3'6,"3"-3"1,4 0-1,0-2 0,5 0-7,2-4-10,0 3-13,4-3-12,1 4-51,21 3 87,-5 1 0,-5 4 0</inkml:trace>
  <inkml:trace contextRef="#ctx0" brushRef="#br0" timeOffset="227532.0141">16354 12123 104,'0'0'5,"0"0"1,0 0 1,2 0 1,-1 0-2,2-3-1,0-1-1,0-1 0,0-3-1,0-2 0,-1 0-2,-1 1 1,3-4-1,-3 3 0,1-2-1,-1 1 0,1 1 0,-1 2 0,0-1 0,0 1 0,0 4 0,-1 1 0,1 1 0,0 2 0,1 0 1,0 4 0,2 1-1,1 2 1,-1 3 0,0 2 0,1 1-1,0-1 1,1 2-1,-1 0 1,2-1-1,0 0 1,-1 0-1,2-1 1,-2 0-1,1-3-1,0 1-1,-3-4-2,2 3-1,-2-3 0,2 2 0,-4 0 0,-1-1 0,-2 0 1,1 1 1,-2-1 1,-2-2 1,-2 2 0,2-2 0,-1 0 0,0-3 0,-1 1 1,1-3-1,2 0 2,1 0 0,1 0 1,1 0 0,0 0 2,0 0 1,0 0 0,1-2 1,1-1 0,0-2 2,5 0 0,1-5 0,1 1 1,4 0 0,1-1-1,1 2 0,-1-2-1,3 3 0,-1 0-2,1 2-1,-2 0-2,0 2 0,-5 1-1,1 0 0,-3 0 0,-2 2-1,-3 0-1,1 0-7,-2 0-20,0 0-25,0 0-1,0 0-44,-1-8 98,0-1 0,-2-3 0</inkml:trace>
  <inkml:trace contextRef="#ctx0" brushRef="#br0" timeOffset="229297.115">15434 8883 53,'-8'0'5,"-4"-1"1,-5 1-1,-1 0 0,-5 1 0,0 2-2,-3 0-1,0 2-1,1 2 0,-1 5-1,2 1 0,-1 4 0,2 4 0,1 5 0,2 3-1,1 8 1,4 3 0,2 6 0,5 1-1,3 6 0,4-1 1,4 0-1,4-1 0,5-5 1,2-3 0,5-8 2,4-5 1,0-6 1,5-9 1,2-6 1,2-6 0,2-8 1,3-4 0,-2-6 1,0-5-1,-1-1 1,-3-5 1,-2-2-1,-5-1 0,-5-1 0,-4-2-1,-6 1-2,-5 0-2,-5 3-5,-4 2-6,-5 4-8,-3 5-10,-1 4-11,-5 9-66,-15 28 103,2 1 0,1 8 0</inkml:trace>
  <inkml:trace contextRef="#ctx0" brushRef="#br0" timeOffset="229808.1443">15356 9919 43,'-8'7'1,"-5"4"1,-1 3 1,-4 5 1,0 5-1,-2 4 1,1 5-1,4 5 1,2 5-1,4 4-1,7 2-2,3 4 1,8-1-1,6-3 0,5 0 1,6-6-1,5-6 2,6-7 2,1-7 1,4-8 0,5-7 0,0-7 2,4-7 0,-1-5 1,-2-7 2,-2-4-1,-4-6 1,-6-3 1,-6-5 0,-7-1-1,-9-3 0,-9 0-2,-6-2-2,-10 1-2,-5 3 0,-8 0-3,-6 4-1,-6 3-6,-5 6-8,-2 6-19,1 7-18,0 9-56,-14 35 107,10 2 0,7 7 0</inkml:trace>
  <inkml:trace contextRef="#ctx0" brushRef="#br0" timeOffset="230629.1912">16490 11654 77,'-24'-7'11,"0"2"0,-5 6-2,0 6-1,-4 4-2,0 4 0,-2 7-2,1 2 0,2 7-2,4 2 0,4 3-2,5 3 1,5 1-1,6 2 0,6 1 0,5 0 0,7 2 1,2 1-1,6-1 0,4-1 0,6 0 1,4-4-1,4-2 1,4-5 0,2-4 0,2-8 1,-2-6-1,0-8 2,1-5 0,-3-9 3,-2-4 1,1-9 1,-4-6 2,-1-6 0,-3-7 0,-2-6 0,-3-5-1,-5-4-2,-3-6-1,-9-2-2,-4-2-2,-8-1 1,-6 0-2,-7 0-2,-6 2-6,-5 3-11,-2 4-28,-3 5-8,1 5-68,-14-25 122,7 12 0,5 5 0</inkml:trace>
  <inkml:trace contextRef="#ctx0" brushRef="#br0" timeOffset="233378.3485">17426 8748 59,'-3'-7'1,"0"-2"0,0-1 1,3-2-1,1-1-1,3 1 0,-1 3-1,5 1 0,3 1 0,0 7 0,3 0 1,3 8 0,0 9 1,-2 7 1,1 11 0,-4 10 0,0 12 1,-4 11-1,-2 11 2,-3 9-1,-1 5 0,0 5 1,1 2-2,4-1 2,3-2-1,3-5 0,4-4-1,4-7-2,4-9 1,3-6-2,2-11 1,2-7 0,1-10 0,0-9 0,-1-7 0,1-9 0,-5-5 0,-1-8-1,-3 0 1,-4 0 0,-7-3 1,-2 6 0,-4 2 1,-5 6 2,-4 9 0,-1 8 1,-2 8-1,-3 9-1,2 5-1,2 6 0,3 6 0,3 3-2,4 0 0,6 0 2,4 2 1,4-4 3,4 1 1,2 0 2,1-2 1,1-3 1,-1 1 0,-2-3 0,-3-2 0,-5-2-3,-2-6 1,-7-2-1,-2-5-1,-5-5-1,-4-5-1,-4-3 1,-7-7-2,-2-3-3,-7-7-7,-5-5-10,-3-2-21,-5-7-19,-1-6-93,-17-43 149,6-2 0,9-5 0</inkml:trace>
  <inkml:trace contextRef="#ctx0" brushRef="#br0" timeOffset="234089.3891">18477 9641 73,'5'6'4,"1"3"1,2 3 0,2 0-1,0 4-1,1 0-1,0 0-1,-1 1 0,0-2 1,-1-3 0,-2-2 0,1-3 0,-2-3 1,2-4-2,-1-4 1,1-6-1,-1-2 0,2-5-1,-2 0 0,-2-2 0,2-1 0,-2 0 0,0 2 2,-3 2-1,1 4 1,-2 2 0,-1 2-2,0 5 1,0 1-1,0-1 0,0 3 0,-1 3 1,1 2 0,-1 6 2,0 4 2,0 7 2,-1 5 0,-1 4 2,0 6-1,0 4 1,-1 2-1,0 1-1,1-1-2,0-2 0,-1-4-1,2-2-1,0-5-1,1-3-1,-1-3-3,4-5-7,-1-4-10,1-1-21,-1-4-9,3-2-39,3-14 88,2 1 0</inkml:trace>
  <inkml:trace contextRef="#ctx0" brushRef="#br0" timeOffset="234509.4132">18869 9632 86,'4'-8'10,"-2"3"-1,-1 0-1,0 1-3,0 4-1,-3-3-3,-1 3 0,-2 3 0,-2 2-1,1 2 2,0 6-1,-1 2 1,2 3 0,-1 3-1,3 2 1,1 1-2,3 0 1,2 0-3,2-2-3,2-4-7,3-2-9,1-5-12,5-5-30,19-11 63,-1-1 0</inkml:trace>
  <inkml:trace contextRef="#ctx0" brushRef="#br0" timeOffset="234868.4337">19163 9567 51,'-2'-2'2,"-3"1"1,-1-2 0,-3 1 1,1 0-1,-1 4 0,2 0 0,0 1 0,1 2-1,-1 4-1,5-1 1,-1 4-1,4 0 0,1 0 0,4 1 1,3-1 1,-1-1 0,2 1 1,2 0 0,-1 0 1,0 1-1,0-2 1,-1 2 1,-4-4-1,1 3 1,-1-4-1,-4 1 0,-1-2 0,-3 2-1,-5-4-3,-1 2-6,-2-3-10,-4 3-15,0-2-12,0-3-16,-3-5 58,3-1 0</inkml:trace>
  <inkml:trace contextRef="#ctx0" brushRef="#br0" timeOffset="235061.4447">19118 9636 70,'-3'10'2,"1"5"0,-3 6-2,0 3-3,0 3-11,0 5-11,-8 30-7,2-6 32</inkml:trace>
  <inkml:trace contextRef="#ctx0" brushRef="#br0" timeOffset="236021.4996">18776 10235 90,'6'-1'4,"3"-1"1,4-1 1,6-2 1,3-2-2,5 0 0,3-4-2,3 2 1,2-3-2,1 2 0,0 1-1,-1-1-1,-2 1 0,-5 2 0,-1 1 0,-5 1 0,-3 1 1,-5 1-1,-2 1-1,-4 0 0,-2-3-3,-2 2 1,3-2-1,-4-4-1,4-4-1,-1-3 1,0-4 0,1-2 2,2-3 2,-2-3 1,2-5 0,-1-1 0,3-2 2,-1-2-1,0 0 0,2-1 1,-3 2-2,0-2 1,-1 3-1,-3 0 1,-2 2-1,-2 1 1,-3 4 0,-3-2-1,-1 2 1,-6 0 0,0 0 0,-4 2 1,-1 0-1,-3 3-1,-3 0 1,-1 2-1,-1 4 0,-3 1 0,0 4-1,-3 1 0,-3 5 1,0 2-1,-4 2 1,1 3-1,0 3 1,0 1 0,-2 1 0,0 0 0,0 3 0,-2 0 0,2 3 0,0 1 0,2 2-1,-1 2 1,3 4-1,3 0 1,2 4-1,3 3 0,2 1 0,2 2 1,1 2-1,2 1 0,2 0 1,1 0-1,3 1 0,1 2 1,2-2-1,3 3 1,-1 1-1,4-1 1,2 1-1,0 0 1,1-1-1,2 1 1,0-1 0,1-4 1,2-2 1,1-2 1,3-2 0,4-2 0,1-2 1,3-3 0,2 0 0,3-3 0,2-3 1,0 1 0,3-3 0,1-2 0,1-1 0,0-2 0,2-2-1,2-2-1,0-1-1,2-4-3,0 2-3,-1-3-6,0-1-13,-2 0-22,-2 0-36,8-8 81,-7-1 0</inkml:trace>
  <inkml:trace contextRef="#ctx0" brushRef="#br0" timeOffset="236827.5457">19576 9678 79,'8'-7'7,"0"0"-1,5-1 0,-2-3 0,2 1 0,1-3 2,3 1 0,0-5 0,3 0 0,0-3 0,2-1-2,4-1 0,-1-2 0,5-1-1,0 0 1,4-3 0,1 4 0,2 0 1,2 0-1,-2 1 1,1 1-1,-2 4 0,-2 1-1,-1 1 0,-5 1-1,-4 4 0,-4 0-2,-3 3 0,-4 2-3,-4 0-9,-2 4-17,-2 0-26,-3 1-1,0 1-46,-10-5 100,1 1 0,-3-1 0</inkml:trace>
  <inkml:trace contextRef="#ctx0" brushRef="#br0" timeOffset="244408.9794">16031 9126 63,'22'-22'-3,"2"0"-12,0-3-15,23-3 15,-4 6 15</inkml:trace>
  <inkml:trace contextRef="#ctx0" brushRef="#br0" timeOffset="244724.9975">16099 9896 63,'13'-10'3,"5"-6"-2,3 0-5,3-3-10,3-2-17,15-2 13,-5 4 18</inkml:trace>
  <inkml:trace contextRef="#ctx0" brushRef="#br0" timeOffset="244978.0119">16413 10164 80,'15'-10'-17,"6"-4"-17,35-14 5,-4 1 29</inkml:trace>
  <inkml:trace contextRef="#ctx0" brushRef="#br0" timeOffset="257369.7207">9646 8886 69,'-9'5'2,"-4"4"-1,-5 1 1,-1 2 1,-5 1-1,-4-1 0,-3 2-1,-2-4 1,-3 0-1,-2-3 1,-3-5-1,1 2-1,-3-5 1,2-2-1,-1-2 0,-1-4 1,2-1-1,0-5 0,0-1 0,3-4-1,2-3 1,3-4-1,2 0 0,3-3 0,5-1 0,1-2 0,6-1 1,1 2 1,5-3 0,1 0 0,3 1 1,3-2-1,1 1-1,3 2 1,2-1-1,2 2-1,-1 2 1,2 1-1,1 2 1,-1 3-1,3 0 1,-2 2 0,2 2 0,1-1 1,1 3-1,1-1 0,3-1-1,2 0 1,4 1 0,5-2-1,2-1 0,6-1 0,3-2 0,7 1-1,3-5 1,7 0 1,7-4-1,5-2 1,5-2 0,5-3 1,7-1 0,2-4 2,6-1-1,7-2 0,0-2 2,6-3-2,6-1 1,3-3 0,3-2-1,4 0 0,1-2 0,2 1 0,2 0-1,1 0 0,-1 2 0,1 0 1,1 1-1,-2 0 0,2-1 0,0 1 0,-3 0-1,0 0 0,-1 0 0,-2 3 0,0 1 0,-2 2 0,-1 2-1,-6 2 2,3 4-1,-3 1 1,-5 2-1,-1 4 1,-6 1 0,-6 5-1,-4 2 1,-5 4 0,-6 3 0,-5 4-1,-5 3 0,-4 3 0,-3 3 0,-1 4 0,-4 0 0,0 3 0,-2 0 0,-1 3 0,-1 2 0,-2 1-1,-2 5 0,-3 4 1,0 1 0,-5 7 0,-1 2 0,-3 0 0,-3 6 0,-3 0 1,0 2 0,-2 2 0,-2 0-1,1 2 1,-4 0-1,-2 3 1,-3 0 1,-7 4 0,-4 3 0,-12 3 0,-8 4 0,-17 8-4,-16 8-13,-26 9-25,-29 14-1,-243 133 2,0-10 39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32:30.996"/>
    </inkml:context>
    <inkml:brush xml:id="br0">
      <inkml:brushProperty name="width" value="0.05292" units="cm"/>
      <inkml:brushProperty name="height" value="0.05292" units="cm"/>
      <inkml:brushProperty name="color" value="#FF0000"/>
    </inkml:brush>
  </inkml:definitions>
  <inkml:trace contextRef="#ctx0" brushRef="#br0">17474 1073 79,'-3'0'7,"1"0"1,0 0-1,0 0 1,0 0-3,0-2-2,0 2 0,0 0-1,0 0-1,0 2 1,1-1 0,0 4 0,0 1 0,0 5-1,2-1 0,0 6 0,1 0-1,1 3 1,1 4 1,0 3 0,-2 6 2,3 9 2,1 11 0,3 13 0,2 11 1,6 8 0,0 4-1,-2-1 0,1 2-2,-3-1 2,-1 0-1,1 1 0,1 3 0,-1 2 0,-1 2-1,2 3-1,-3 2 0,-1 4-2,1 0-1,-3 3 1,-2 3-1,0 0-2,-4 3 3,1 0-1,-1 1 0,1-1 0,0 3 0,0-3 1,1 0 0,0 0 1,2-3 0,1-2 1,0-3 1,0-2-2,-1-2 1,0-4 0,0-3 0,-1-5-1,-2-5 1,1-5-2,-1-5 0,1-5 1,0-5 0,-1-7-2,2-5-7,-1-4-12,1-3-21,-2-5-16,1-5-85,-3 6 141,-1-6 0,0-10 0</inkml:trace>
  <inkml:trace contextRef="#ctx0" brushRef="#br0" timeOffset="703.0402">17157 5523 76,'6'1'11,"3"0"-1,2 1 0,2-1 2,5-1-2,2 1 1,7-1-1,4-1 0,7 1-1,7-3 0,7-1-2,7-1-1,7-3 0,7-1 0,6-1-2,8-3 0,6 0 1,7-4-2,7 0 1,10-3-2,6 2 1,7-4 0,10 1 1,5-1 2,3 0-1,5 2 3,4 2 1,-1 0 0,0 2 0,0 2 0,-3 2-1,-4 2-2,-5 0-1,-5 3-1,-5 3-3,-9-1-3,-8 3-8,-9 1-17,-8 1-35,-12 3-1,-7 1-87,14 1 150,-17 0 0,-17 0 0</inkml:trace>
  <inkml:trace contextRef="#ctx0" brushRef="#br0" timeOffset="3462.198">19242 2718 151,'2'1'8,"1"0"1,-1 0 1,2 3 1,0 1-1,-2 0 1,2 2-2,0 1-2,0 2-1,2 0-2,-2 0-1,1-3 0,4 2-1,-1-4-2,2 2-3,2-5-4,1 1-9,2-2-11,0-2-14,1-2-11,-2 2-46,5-5 98,-5 1 0,-3 1 0</inkml:trace>
  <inkml:trace contextRef="#ctx0" brushRef="#br0" timeOffset="3731.2134">19424 2723 168,'-3'0'6,"1"0"-1,-2 3 2,-3 2-1,-1 3-1,0 3-3,-4 0-1,1 2-9,-2 1-8,-1 1-11,1 4-13,-2-2-69,-2 11 109,2-5 0,4-2 0</inkml:trace>
  <inkml:trace contextRef="#ctx0" brushRef="#br0" timeOffset="4169.2384">19510 2927 145,'5'5'5,"2"3"0,3 3 0,1 0-2,2 2-4,1-2-8,-1 0-13,0 1-15,0-3-57,2 1 94,0-3 0,-5-2 0</inkml:trace>
  <inkml:trace contextRef="#ctx0" brushRef="#br0" timeOffset="4367.2498">19514 3043 173,'-2'4'4,"-2"1"-1,-2 3-4,1 1-8,1 2-11,-2 2-18,2-1-7,0 0-22,0 10 67,-1-2 0</inkml:trace>
  <inkml:trace contextRef="#ctx0" brushRef="#br0" timeOffset="4667.2669">19298 3130 175,'1'1'8,"1"4"1,1 0-1,3 3-1,1 0-5,4 3-11,0-3-14,0 1-22,4-5-4,-4-1-34,4-11 83,-3-3 0</inkml:trace>
  <inkml:trace contextRef="#ctx0" brushRef="#br0" timeOffset="4834.2765">19220 3169 158,'-4'6'-4,"1"2"-8,-1 3-15,4 1-14,1 1-33,18 5 74,0-2 0</inkml:trace>
  <inkml:trace contextRef="#ctx0" brushRef="#br0" timeOffset="5168.2956">19491 3358 166,'3'5'7,"0"-1"2,2 5-1,5-1 1,-1 1-5,2-1-1,2 3-6,-1-3-8,1 0-17,-1 0-15,-1-2-78,3 6 121,-2-4 0,-2-2 0</inkml:trace>
  <inkml:trace contextRef="#ctx0" brushRef="#br0" timeOffset="5344.3057">19566 3398 209,'-4'0'3,"1"3"1,0 2 1,-1 2-3,-1 5-2,0 1-6,1 3-11,-2 1-22,4 1-12,0-1-59,3 3 110,1-5 0,0-2 0</inkml:trace>
  <inkml:trace contextRef="#ctx0" brushRef="#br0" timeOffset="5589.3197">19737 3350 166,'3'0'5,"5"0"-1,0 0-2,4 0-3,0 0-14,2 2-21,0 1-8,0-2-37,8 0 81,-4 0 0</inkml:trace>
  <inkml:trace contextRef="#ctx0" brushRef="#br0" timeOffset="5828.3333">19806 3272 207,'0'3'7,"2"6"0,-2 1 1,-3 3-1,1 3-2,-1 3-3,0 0-7,-1 1-8,1-1-14,1-1-19,-1 1-7,1-3-46,3-6 99,1-2 0,-1-8 0</inkml:trace>
  <inkml:trace contextRef="#ctx0" brushRef="#br0" timeOffset="6124.3503">19842 3002 189,'2'2'11,"2"0"0,4 4 0,1-1 0,4-1-4,0 4-8,1-3-8,0-1-15,2-1-23,-2 0-6,0 0-53,3-13 106,-3 1 0,-3-5 0</inkml:trace>
  <inkml:trace contextRef="#ctx0" brushRef="#br0" timeOffset="6356.3635">19915 2938 186,'-4'6'9,"-1"3"0,-1 3 1,1 3-1,0 2-2,1 2-4,-1 0-5,3 1-13,-2-1-23,1 0-14,0-2-74,-2-5 126,2-4 0,-1-5 0</inkml:trace>
  <inkml:trace contextRef="#ctx0" brushRef="#br0" timeOffset="6614.3783">19738 2710 187,'2'-1'9,"6"-1"0,-1 0 0,5 2 1,0 0-3,3 2-2,0 0-4,1 1-7,-1 0-17,-1-2-28,-1 0 0,0-2-55,1-3 106,-3-1 0,-1 2 0</inkml:trace>
  <inkml:trace contextRef="#ctx0" brushRef="#br0" timeOffset="6869.3929">19791 2598 239,'-1'2'7,"1"3"1,0 1 0,0 2 0,0 4-2,1 1 0,0 2-2,0 1-3,0 1-2,-1 0-6,-1-1-10,0 0-15,0 1-21,0-4-6,0 1-59,1-3 118,0-2 0,0-4 0</inkml:trace>
  <inkml:trace contextRef="#ctx0" brushRef="#br0" timeOffset="7158.4094">19766 2662 126,'1'1'13,"2"3"3,-1 1 1,5 3-1,-3-4 0,2 4-4,-1-1-4,1 0-5,0 0-15,2 1-21,-3-1-17,0 0-82,2 5 132,-2-4 0,-1-2 0</inkml:trace>
  <inkml:trace contextRef="#ctx0" brushRef="#br0" timeOffset="7473.4274">19515 2545 203,'1'-1'10,"1"-1"1,3 2-1,2-1 1,3 1-3,1 1-1,3 2-3,0 1-3,1 1-5,3-3-12,-1 1-19,-1 0-18,1-2-104,0-8 157,-1 2 0,-4-1 0</inkml:trace>
  <inkml:trace contextRef="#ctx0" brushRef="#br0" timeOffset="7643.4372">19636 2556 167,'0'13'3,"1"5"-9,0 3-20,1 5-15,1 4-56,2 26 97,0-7 0,0-5 0</inkml:trace>
  <inkml:trace contextRef="#ctx0" brushRef="#br0" timeOffset="8009.4581">20038 2972 198,'2'0'12,"0"1"-1,3 1 2,4 3-1,1 0-4,2-1-2,4 3-5,-2-1-7,2-2-10,0 2-22,2-3-18,-1 0-89,4-3 145,-2 0 0,-5 0 0</inkml:trace>
  <inkml:trace contextRef="#ctx0" brushRef="#br0" timeOffset="8174.4675">20138 3035 193,'-6'15'5,"4"-8"1,0 5-2,0 3-3,0 2-10,0 2-23,0 3-18,1 1-68,-2 10 118,1-4 0,-2-5 0</inkml:trace>
  <inkml:trace contextRef="#ctx0" brushRef="#br0" timeOffset="9558.5467">18445 2005 123,'-1'5'5,"1"2"-1,0 3 1,0 1 1,1 2-2,1 1 1,1 1 0,2-3 1,1-2 1,3 0 0,2-4 0,1-4 1,4-4-1,0-4 0,1-4-1,0-3 0,1-4 0,-3-4 0,1-1 0,-3-5 1,-1-1 0,-5 1-1,-2 0 0,-3 1-1,-4 2-3,-2 4-1,-1 3-4,-3 4-3,-2 4-3,0 7-7,-1 2-15,0 7-21,1 5-6,1 5-37,-2 19 95,3-4 0</inkml:trace>
  <inkml:trace contextRef="#ctx0" brushRef="#br0" timeOffset="10018.573">18799 1581 92,'0'3'5,"2"1"1,1 4 1,4 4 1,1 2 1,1 1 2,4 0 1,2-3-3,1 0 2,1-7 0,1-1-2,-4-6-2,0-4-1,-1 0 0,-2-2-2,0-2-1,-1-1-1,0-3 1,-1 1 1,-2-1-1,-1-1-1,-1 0-6,-1 0-5,-2 2-7,-2 0-13,-1 2-20,-1 1-6,-4 4-13,-19 26 68,1 3 0</inkml:trace>
  <inkml:trace contextRef="#ctx0" brushRef="#br0" timeOffset="10553.6036">19441 1395 75,'1'8'13,"-1"-2"1,4 2-1,-1-2-1,3 2 0,-1-3-1,4 0 0,1-2 0,1-1-1,-1-2 0,4-3 0,-2-2 0,1-2-1,0-5 0,0-1-1,-2-2-2,-1 0-5,-3-2-6,1 0-6,-4 0-6,-3 2-10,0 3-17,-5 3-13,-1 4-27,-23 25 84,0 3 0</inkml:trace>
  <inkml:trace contextRef="#ctx0" brushRef="#br0" timeOffset="10986.6284">20014 1476 101,'0'1'0,"-1"3"1,1 2 0,-1 1 0,2 3 4,1 5 1,1 1 4,3 1 2,-1 1-1,2-4 0,1-2 1,3-6 0,-2-3-3,5 0-1,0-6-2,1-1 0,1-2 0,-1-3 1,2-1 0,0-2-2,-3 0 0,-1-1-3,0 0-4,-2-2-5,-3 2-7,-1 4-11,-4-3-19,-2 5-13,-4 2-38,-35 29 95,2 4 0</inkml:trace>
  <inkml:trace contextRef="#ctx0" brushRef="#br0" timeOffset="11458.6554">20591 1852 77,'-6'7'1,"0"3"1,1 5 0,-2 2 0,1 3 1,4 1 3,1 1 0,2-1 2,5-1 2,2-5 3,2-1 0,2-3 3,5-5-2,0-2-1,3-4 1,1-4-2,0-3 0,-1-3 0,1-4 0,-4-1-2,-4-5-1,-2 0 0,-4-3-3,-5 1-3,-4 0-5,-6 2-8,-4 2-12,-3 4-22,-3 6-16,-3 8-87,-16 36 147,3 3 0,4 4 0</inkml:trace>
  <inkml:trace contextRef="#ctx0" brushRef="#br0" timeOffset="11917.6816">20833 2747 84,'4'10'5,"3"2"2,0-1 3,3 0 3,2-1 0,1-1 2,4-5 2,-1-3 2,2-3-2,-1-5 2,1-5-2,-2-2-4,0-2 0,-4-1-2,-1-5-3,-5 2-2,-2-1-4,-5 1-4,-4 4-6,-3 3-9,-6 4-18,-3 9-21,-4 4-2,-4 8-55,-18 32 113,2 1 0,5-4 0</inkml:trace>
  <inkml:trace contextRef="#ctx0" brushRef="#br0" timeOffset="12363.7071">21015 3382 122,'-2'3'4,"-1"3"2,0 3-1,-1 4-1,3 1 2,1 4-1,3 0 1,2 1 2,1-1 2,4-5 0,-1-2 2,3-4 2,0-6-1,1-4 2,1-6-3,-3-5-1,-1-3-2,0-1-2,-5-1-3,-1-1-3,-4 1-5,-3 2-10,-3 2-19,-8 5-26,0 6-1,-6 4-54,-24 26 114,0 1 0,4 2 0</inkml:trace>
  <inkml:trace contextRef="#ctx0" brushRef="#br0" timeOffset="12793.7317">20518 4063 166,'-4'4'8,"0"6"0,-2 4 0,5 0 2,1 1-1,1 0 0,3 0 1,2-2-1,2-5 0,1-4 0,3-5 1,1-5-2,1-4-1,-1-5-2,-1-3-1,0-2-2,-3 0-2,-4-1-4,-6 3-6,-4 3-16,-4 5-33,-6 5-2,-5 6-70,-36 28 131,4 2 0,-2 0 0</inkml:trace>
  <inkml:trace contextRef="#ctx0" brushRef="#br0" timeOffset="13234.757">19750 4475 158,'0'3'5,"0"2"1,1 0 0,1 5 2,3-1-1,3 1 1,0-3-1,6 2 1,-2-4 0,4-5 0,-1 0 0,2-5-1,-2-2-1,2-3-1,-5-3 0,-1-3-2,-3-1-1,-4-2-1,-4 0-1,-5 1-3,-3 3-4,-6 1-4,-2 4-7,-6 3-10,-1 10-16,-3 4-12,-2 7-43,-20 24 99,4-2 0,6-3 0</inkml:trace>
  <inkml:trace contextRef="#ctx0" brushRef="#br0" timeOffset="13680.7825">19199 4437 143,'5'6'12,"-2"0"1,5 2 2,0-2 2,3-1-1,-1-2-1,3 0-1,-1-7-3,-1-3-2,3-3-2,-4-4-2,0-1-3,-4-3-2,-1 0-3,-5 1-4,-5-1-7,-4 2-13,-4 4-19,-5 3-13,-3 6-64,-29 13 123,3 1 0,1 3 0</inkml:trace>
  <inkml:trace contextRef="#ctx0" brushRef="#br0" timeOffset="14099.8064">18657 4093 150,'6'15'3,"0"5"0,2 1 1,3 3 1,0-2 0,1-1 2,2-2 0,-1-4 1,1-6 0,0-4 1,2-5-1,-3-3-1,0-5 0,-3-4-2,-2-5-3,-3-3 0,-2-3-3,-5-2-4,-3-1-4,-6-1-9,-4 4-13,-3 2-14,-4 4-86,-18 12 131,6 4 0,0 3 0</inkml:trace>
  <inkml:trace contextRef="#ctx0" brushRef="#br0" timeOffset="14533.8313">18276 3563 128,'1'7'6,"3"4"1,1 3 1,3 1 2,2 3 0,2-1 0,4 1 0,1-3-1,2-3 1,1-3 0,-1-6 0,0-3-1,0-6-1,-3-2-2,-1-4 0,-2-3-1,-5-3-2,-2-1-1,-4 0 1,-3-2-2,-6 0-1,-1 1-1,-5 4-4,-2 0-3,-1 5-9,-2 3-14,-1 7-23,1 2-4,0 5-39,-6 8 97,5-1 0</inkml:trace>
  <inkml:trace contextRef="#ctx0" brushRef="#br0" timeOffset="15002.8581">18184 2912 135,'-1'7'1,"0"1"2,0 6 1,1 2-1,1 2 3,0 1 0,4 2 0,1-1 2,3-3-1,2-2 0,1-5 0,3-5 0,1-5-1,1-5 0,1-5-1,-1-2-2,0-8 1,-4 0 0,-1-6-1,-5 1 0,-3-2-1,-6 0-1,-4 1-4,-4 2-3,-5 3-7,-2 7-10,-2 2-11,-1 7-13,-3 3-64,-10 16 111,4 0 0,5-2 0</inkml:trace>
  <inkml:trace contextRef="#ctx0" brushRef="#br0" timeOffset="15386.8801">18228 2508 127,'2'2'9,"2"3"2,0 1 1,4 0 2,0-1 0,3-1-1,0-3 1,1-3-1,2-3 0,-3-4-1,3-2-1,-5-1-2,0-2-1,-3-3-3,-3 1-3,-2 0-5,-5 2-10,-1-1-18,-3 5-20,-1 5-9,-3 3-69,-12 22 129,3 1 0,0 4 0</inkml:trace>
  <inkml:trace contextRef="#ctx0" brushRef="#br0" timeOffset="15981.9141">18481 1444 110,'0'4'5,"-1"-1"-1,1 4 1,-1-2 0,1 3-1,1-2 0,0 2 1,0-1 1,2 0-1,0 0 2,2-2 0,-2 0 1,6-1-1,-4-3 1,4-1-1,0-2 0,1-3-1,-1-3 1,1-1-2,-1-1-3,-3 0-3,0-2-6,-2 0-9,-1 3-12,-1-1-18,-1 4-10,-1 1-14,-3 28 70,0-2 0</inkml:trace>
  <inkml:trace contextRef="#ctx0" brushRef="#br0" timeOffset="16365.9361">19147 1177 99,'-3'4'3,"0"4"0,-3 0 0,3 1 0,1 4 0,-1-2 3,1-1-1,1 2 2,1 0 1,0-4 0,2 1 0,1-2 2,1-1-1,4-4-2,1 0 0,1-4-2,3-5 1,0-1-1,-1-6-1,1-2-1,-1-2-5,-1-1-4,-2 1-8,-1-1-17,-2 2-20,-3 2-57,-19 16 108,-3 2 0,1 4 0</inkml:trace>
  <inkml:trace contextRef="#ctx0" brushRef="#br0" timeOffset="16768.9591">19611 930 128,'-3'5'1,"1"0"-1,-3 6 0,0 0 1,0 3-1,2 1-1,1-1 2,1 1 1,0 0 1,3 0 1,0-1 2,2-1 2,3 0 1,1-1 0,0-4-1,4-3 1,-2-1-2,-3-4 0,3-7-1,1-2-2,0-4-3,2-1-3,1-7-5,-2-2-3,-4 4-14,-2 0-16,-4 5-12,-2 3-26,-27 46 78,1 1 0</inkml:trace>
  <inkml:trace contextRef="#ctx0" brushRef="#br0" timeOffset="17185.983">20072 965 176,'-2'2'0,"1"1"0,-2 3 0,0 3-1,-1 2 0,1 3 1,-1 1-1,1 0 1,1 0 0,1 1 2,1 1 0,2-3 1,2 3 1,1-3 0,1-1 2,1-3 0,2-2 1,1-5 0,1-3-1,1-4 0,-1-4-1,-1-1-2,-1-3-2,-3-2-3,-1 0-3,-4 1-4,-1 0-8,-5 3-18,-2 1-18,-4 4-61,-32 30 114,1 1 0,4 2 0</inkml:trace>
  <inkml:trace contextRef="#ctx0" brushRef="#br0" timeOffset="17535.0029">20418 1318 53,'1'8'0,"0"1"0,1 2 1,0 2 0,2-2 3,1 0 1,1 1 3,2-2 1,2 1 1,0-2 1,4-1 3,-1-1 0,3-3 0,-1-2-1,2-4-1,-2-4-1,1-3-1,-3-4-2,-2 0-3,-2-3-2,-4-2-5,-4 0-6,-2 1-10,-3 3-15,-3 1-13,-4 4-53,-39 30 99,1 1 0,3 5 0</inkml:trace>
  <inkml:trace contextRef="#ctx0" brushRef="#br0" timeOffset="17913.0245">20777 1455 147,'0'5'2,"0"-2"-1,0 7 4,0 4-2,0 5 0,1 3 0,1 6-1,2 0 0,1-2 1,1-2 0,4-2-3,2-7 3,3-6 0,3-4 1,1-5 4,3-2 1,-2-3-2,-4-2 2,0 0-1,-4-1-1,-3-3 0,-1 0-3,-2 0-5,-1-2-4,-3 1-5,-1-2-7,-2 5-12,-4 0-17,-1 2-11,-3 4-21,-36 26 78,0 0 0</inkml:trace>
  <inkml:trace contextRef="#ctx0" brushRef="#br0" timeOffset="18252.0439">21104 1855 85,'-1'12'3,"1"9"0,0 1 0,1 3 0,1 4 0,3-1-1,2-3 0,0-1 2,3-5 1,2-5 1,3-6 2,3-2 0,1-6 1,3-6 3,2-1-1,-1-5 0,-3-5-1,-2 0-2,-3-5-2,-6 0-3,-5 0-4,-7 0-7,-6 2-4,-6 5-9,-5 7-14,-2 6-16,-4 11-26,-16 34 77,5 2 0</inkml:trace>
  <inkml:trace contextRef="#ctx0" brushRef="#br0" timeOffset="18632.0657">21276 2411 146,'2'12'1,"1"6"0,1 3-1,0 3 1,4 2 0,-1 0 0,1-1-1,2-3 1,2-2 1,0-5 2,2-3 0,1-5 2,1-4 2,-1-4 1,2-5 1,-2-3 0,0-3-1,-2-4-1,-4-4-1,-2-2-4,-5 1-4,-4-1-4,-6 1-9,-2 3-11,-3 7-11,-4 5-16,-2 7-47,-17 37 99,2 4 0,5 1 0</inkml:trace>
  <inkml:trace contextRef="#ctx0" brushRef="#br0" timeOffset="18966.0848">21444 3080 164,'7'14'2,"3"4"-1,1 1 0,4 4 2,-1-1 0,3 2 1,-1-5 3,0-1 1,-2-5 2,1-5 2,-2-4 1,-2-6-2,-2-3 0,-2-4-3,-3-3-4,-3-5-4,-5 0-6,-3-3-5,-7 2-5,-5 0-9,-2 8-18,-7 6-13,-2 7-49,-21 33 105,4 3 0,6-1 0</inkml:trace>
  <inkml:trace contextRef="#ctx0" brushRef="#br0" timeOffset="19305.1042">21356 3708 122,'0'9'6,"-2"6"-1,1 2 0,1 2 1,1 4-2,1 0-3,0-2 2,1-1 1,2-4 1,0-4 3,2-3 0,2-9 1,0 0 0,0-9 1,0-1 0,0-6-3,-3-3-2,-3-2-1,-3-4-1,-2 1-2,-5 1-1,-4 1-3,-4 5-4,-5 4-4,-3 8-15,-4 5-22,-4 8-4,-3 9-36,-26 38 88,8 1 0</inkml:trace>
  <inkml:trace contextRef="#ctx0" brushRef="#br0" timeOffset="19671.1251">20921 4214 110,'-3'11'5,"-1"5"0,0-1 0,1 4 0,1-1-2,1 2 0,1-5-2,1-4 2,4-1 0,1-6 2,0-5 1,4-4 2,-2-3 2,-1-4-2,-1-4 2,-3-2-3,-3 2-1,-4-2-3,-5 5-3,-3 2-5,-5 4-3,-5 5-8,-3 5-12,-1 6-10,-3 5-73,-19 27 111,7-2 0,5-3 0</inkml:trace>
  <inkml:trace contextRef="#ctx0" brushRef="#br0" timeOffset="19970.1422">20487 4593 187,'-17'20'3,"18"-11"0,0 3 0,1 1 1,2-1 1,-1 0-1,-1-2 0,4 0 1,-2-6-1,2-3-1,-2-1 1,4-5-2,-3-1-3,-2-5-6,-4-2-7,-4-2-5,-7 0-4,-4 0-4,-7 1-4,-9 4-6,-5 4-35,-46 20 72,4 4 0</inkml:trace>
  <inkml:trace contextRef="#ctx0" brushRef="#br0" timeOffset="20196.1551">19820 5010 92,'2'3'10,"2"1"1,4 0 1,2-1 0,0-3-1,1-1-3,1-5 0,-3-5-2,-1-2-2,-3-5-1,-5-1-1,-4-3-4,-5 1-6,-6-1-11,-5 1-18,-6 3-10,-3 4-19,-33 7 66,6 5 0</inkml:trace>
  <inkml:trace contextRef="#ctx0" brushRef="#br0" timeOffset="20605.1785">18850 4804 195,'0'8'1,"2"4"-1,0 2 1,1 1 1,2-1 0,2 3 0,1-5 0,3-3 1,0-3-1,2-4 2,-2-4 0,1-6-1,-2-3 0,-5-2 0,-1-4-1,-6-2 0,-3-3-1,-6-1-1,-5 0 0,-3 0 0,-5 5-1,-1 1 0,-3 8 1,2 7-3,-2 6-4,4 8-9,1 5-13,5 4-18,4 3-81,13 6 128,3-6 0,3-5 0</inkml:trace>
  <inkml:trace contextRef="#ctx0" brushRef="#br0" timeOffset="21074.2054">18520 4674 177,'0'14'4,"0"3"0,1 5 1,2-1 1,2-3-1,1 1 0,4-6-1,0-6 1,3-7-1,2-9-1,1-7 0,-2-5-1,0-6-1,-3-5-2,-5-4 1,-4 0 0,-5-1 0,-6 1 0,-7 2 0,-4 5-3,-6 5-1,-1 5-2,-6 6-1,2 7-1,-2 5 1,2 6 0,0 4 0,4 3 2,1 1 2,4-1-1,4 0 1,4-3 1,4-3 1,3-3-1,2-4 1,3-3 1,2-5 0,0-3 3,0-4 1,0-1-1,-2-2 0,-3 0-2,-3 1-16,-1 0-27,-4 2-3,-1 3-24,-17 0 69,2 5 0</inkml:trace>
  <inkml:trace contextRef="#ctx0" brushRef="#br0" timeOffset="26609.522">19153 6090 98,'0'0'6,"0"0"2,0 0 2,-1 2 1,1 2 0,1 4 0,2 2 0,1 4-1,2 3-2,2 2-2,1 3 0,1 3-3,2 1 0,-1 1 0,1 2-1,1 2 0,1-2 0,0 0 0,-1 2 0,2-3 0,-1-1-1,0-1 1,-2-2 0,0 1-1,0-2 0,-4-1 1,0-1-1,-1-2 0,-3-2 1,-3-1-1,1-3 0,-2-3 0,-1-1 1,1-3-1,-1-2 0,1-3 0,0 3 1,0-4-1,0 0 2,0 0 0,0 0 0,0 0 1,2-1 0,0 0 0,3-3-1,0 1 1,3-4-1,3-1 0,0-2-1,1 0 0,3-4 0,1 3-1,-1 0 0,1 1-2,0-1-5,0 3-10,-1-1-19,0 4-23,-2 1 0,-1 1-51,5 3 109,-4 0 0,0 0 0</inkml:trace>
  <inkml:trace contextRef="#ctx0" brushRef="#br0" timeOffset="26812.5336">19697 6442 231,'1'0'4,"0"5"0,0 0 0,1 2 0,1 2 0,1 2-4,0-2-5,1 3-13,0 1-26,1-2-10,-1 1-76,3 1 130,0-5 0,-4-4 0</inkml:trace>
  <inkml:trace contextRef="#ctx0" brushRef="#br0" timeOffset="27012.545">19632 6224 229,'-2'-2'-7,"1"0"-15,-1 0-15,1 1-11,1 1-67,5 3 115,0 1 0,0 1 0</inkml:trace>
  <inkml:trace contextRef="#ctx0" brushRef="#br0" timeOffset="27413.5679">19761 6363 191,'2'0'8,"3"2"-1,0 0 2,6 1-1,1 2-3,1 2-1,0 0-1,1 3-2,-1-1 1,0-1-1,-1 1 0,-4 0 0,-1-1 1,-1-1 0,-2-4 1,-2 2-1,0-1 1,-1-2-2,-1-3 1,-1-4 0,-2-3-2,0-3 0,-1-6 0,2 0-1,0 1 0,2-2 0,0 1 0,1 5 0,3 0 0,1 4 1,1 3-1,2 2 1,2 2-2,1 3-4,0 2-7,2 0-10,1 3-13,-1 0-15,1-1-69,4 2 120,-1-3 0,-4 0 0</inkml:trace>
  <inkml:trace contextRef="#ctx0" brushRef="#br0" timeOffset="27980.6004">20108 6326 178,'2'-4'8,"2"-2"1,-1-3 1,-2 1 0,2-3 0,-1 1-2,-1-2-1,-2 0 0,1 4 0,-3-1-1,1 1 0,-3 4-1,-1 1-2,-1 2-1,1 5-1,-1 0-1,2 6-1,-1 0 0,3 4 0,1-2-2,3 1-3,2-1-4,4-2-3,0-2-4,3-2-7,5-4-5,0-2-2,3-4 2,1-2 3,2-3 4,0-5 6,-2-1 6,-1 0 10,1-2 12,-6 0 6,-2 3 3,-1-1 2,-5 6 2,-2-1-1,-1 3-2,-4 3-2,-1 1-4,-1 0-4,-4 3-1,-1 1-3,0 4-1,-2 0-2,2 1-1,1 2-1,1 3-1,0-3-1,4 0-1,1 3 0,2-6 0,2 2-1,4-2-3,1 0-4,0-5-9,3 0-15,-2 0-24,1-4-1,-2-1-40,1-8 97,0 1 0</inkml:trace>
  <inkml:trace contextRef="#ctx0" brushRef="#br0" timeOffset="38998.2306">20347 6150 100,'0'0'6,"1"2"1,1 0 0,3 4 0,-2-1 0,4 2 0,-2-1 0,3 2-2,0-3-1,2-1 1,-3-2 0,3-3 0,-1-3 0,0-2 0,-2-5-1,1 0 1,-5-3-2,0 0-1,-3-1 0,-1 2 0,-2-1-1,1 2 1,-5 2-1,2 3-1,-1 0 0,1 2-1,0 0-1,0 3 0,1-1 0,3 2 0,-1 0 1,1 1 0,3 1 1,0 0 1,2 1 1,3 0 1,1 1-1,-1-3 1,5 0-1,-3 3 1,0-3 0,3 0 2,-3 0-1,0 0 1,-1 2 1,1 0-1,-2 2 1,-1 0-1,2 2 0,-2 2-1,1 2-1,-2 0-1,-1 0-2,-1 1-3,1-3-6,1 2-11,2-5-12,0-3-19,4-4-4,3-1-37,12-28 92,-3 1 0</inkml:trace>
  <inkml:trace contextRef="#ctx0" brushRef="#br0" timeOffset="39278.2466">20517 5734 205,'2'0'8,"0"4"3,3 1 2,0 2 1,1 4 1,-1 3 0,2 3-2,0 0-1,1 4-3,3 1-2,1 2-2,1 0-2,0 0-4,3 1-3,-3-2-8,0 0-11,0-3-15,-1-2-16,-5-5-11,3-1-68,0-12 133,0-3 0,-2-4 0</inkml:trace>
  <inkml:trace contextRef="#ctx0" brushRef="#br0" timeOffset="39657.2682">20737 5953 164,'1'0'12,"3"0"2,0 1-2,4 4 1,-2 2-3,2 2-3,-1 2-2,2-1 0,-1 1 1,-3-6 1,3-2 2,0-5 1,1-4 0,-2-3 0,0-4 0,-1-3-1,-1 0-1,-1 0-1,-1 3-3,0 2 0,-1 3-1,-1 3 0,2 5-1,0 3-1,0 8 0,4 4 0,0 7 0,0 5 1,1 6-2,1 2 1,1 1-1,-2 4 1,1-2-1,-2-2-1,-1-3-3,0-1-9,-2-5-17,-1-8-35,0-1-2,-3-5-105,-5-10 172,0-6 0,-1-1 0</inkml:trace>
  <inkml:trace contextRef="#ctx0" brushRef="#br0" timeOffset="40140.2959">21133 5626 166,'0'0'13,"0"-2"1,1 0 0,0 0 0,0 0-2,-2 1-4,-1 1-2,-2 4-2,0 2-1,0 1 0,0 4-1,-2 2-1,3-2 0,2 2 0,1 0-1,1-1 1,5-2 0,0-2 0,2 1 0,3-4-1,2 0 1,2-1 0,1 0 0,0-1 0,1 3-2,-4-2-1,-3 3-3,-4 3-5,-5 2-9,-7 2-14,-3 3-22,-4 1-1,-4 3-33,-2 6 89,2-3 0</inkml:trace>
  <inkml:trace contextRef="#ctx0" brushRef="#br0" timeOffset="40727.3295">21316 5750 172,'1'-1'10,"0"-5"3,0-1 1,0-3 1,-2 0-1,0-2-1,-1 4-1,-3 0-1,-1-1-2,1 5-2,-4 2-1,-1 1-2,1 4-2,-1 4 0,1 4-2,3 3 0,2 0 0,1 3 0,4 0-1,3 1 0,2-1 0,5-4-1,3-2 0,0-3-1,2-5 1,0-4-1,3-4 2,-1-3-1,-1-4 2,-2-3-1,-3-2 2,-2-1 0,-2-3-1,-3 0 2,-3-1-1,-3 0 0,-2 1 2,-2 1 0,-1 2-1,2 6 0,1 4 0,-1 1 1,1 6-1,1 6 0,1 5-1,1 2-1,2 7 1,3 5 1,1 4-1,0 2 0,3 4 0,0-2 0,1 4-1,0 0 0,0 1 0,-2 0-3,2-3-5,-2-1-9,-1-4-15,0-5-19,-2-2-11,-1-6-83,-7-11 145,-2-5 0,-1-9 0</inkml:trace>
  <inkml:trace contextRef="#ctx0" brushRef="#br0" timeOffset="40992.3446">21494 5500 179,'10'-4'11,"4"0"1,1-1 1,3 2-1,2 3-3,-2 3-3,0 3-2,-3 3-2,-2 5-1,-5 2-2,-3 2-4,-5 3-7,-4-1-8,-3 2-18,-2-1-16,-2-1-65,-5-4 119,2-6 0,3-3 0</inkml:trace>
  <inkml:trace contextRef="#ctx0" brushRef="#br0" timeOffset="41467.3718">21800 5228 139,'8'4'16,"3"2"1,4 1 2,3 0 2,3 0-4,1 2-3,3-2-2,1 1-4,0 0-2,1 0-2,-1 0-1,-1 1-2,-2-2-2,0 2-4,-2 1-11,-4-1-12,-1-1-20,-4 1-12,-3-2-59,-1 0 119,-4-2 0,-2-1 0</inkml:trace>
  <inkml:trace contextRef="#ctx0" brushRef="#br0" timeOffset="41928.3981">22049 5165 186,'-3'12'18,"-1"6"1,-1 3 3,0 6 1,-2 4-4,-1 2-3,2 4-2,0-2-2,0 0-3,3-3-1,-2-4-3,2-3-2,1-4-6,0-3-9,0-7-23,2-1-32,1-3-1,0-3-101,-7-5 169,0 1 0,-5-3 0</inkml:trace>
  <inkml:trace contextRef="#ctx0" brushRef="#br0" timeOffset="42866.4518">18379 6902 224,'22'5'13,"-8"-5"0,5 2 1,4 0 0,8 0 1,4 1-5,6-1-4,1 0-2,4-1-2,1-1-2,0 3-3,-4-3-6,-1 0-13,-2 3-18,-6-1-22,-5-2 0,-4 3-55,-5 1 117,-6-2 0,-6 1 0</inkml:trace>
  <inkml:trace contextRef="#ctx0" brushRef="#br0" timeOffset="43148.4679">18749 6740 191,'-1'7'12,"-3"5"2,4 3 1,-1 6 0,1 4-2,3 4-2,-1 5-3,-1 2-3,1 1-2,-1-1-3,0 0-9,-1-2-15,-1-3-29,1-2-6,1-5-83,5-3 142,1-5 0,-2-9 0</inkml:trace>
  <inkml:trace contextRef="#ctx0" brushRef="#br0" timeOffset="44480.5441">18812 6046 84,'-14'4'3,"-4"-1"1,-6 5 0,-4 1 2,-5 0 0,-2 6-1,-4 0 1,2 4 0,-3 3 0,0 2 0,-1 2 1,0 3-1,2 1 0,-4 1 0,3 0 1,-2 3 0,3 0 1,2 2-1,0-1 0,3 3 0,3 2-1,6 0 0,1 6-2,6-3-1,5 3-1,3 0-1,4 0 0,5 1 0,3 0-1,5-3 1,2 0 0,5 0 1,6-4 0,5 1 0,6-1 0,5-3 0,4 1 0,7-6 0,4 0 0,2-2-1,5-2 1,4-3-1,4-3 0,4-4 0,4 0 0,6-4 0,3 0 0,4-4-1,4-2 1,4-4 0,3-3-1,1-3 1,5-4-1,-1-3 1,5-3-1,2-4 1,2-2 0,3-4-1,-2-5 0,1 1 1,3-6-1,0-2 1,0-2-1,1 0 1,0-4 0,0 0 0,0-3 0,1-1 0,-3-1 0,-2-2 0,-2-2 1,-2-4-2,-4-1 1,-3-3 0,-3-1 0,-4-4-1,-4 0 0,-4-3 0,-5 2-1,-3-4 2,-5 2 0,-7-1-1,-2 0 1,-6 1 0,-6-2 0,-4 4 0,-7-3 0,-6 5 0,-8 1-1,-6 1 1,-7 2 0,-5 1-3,-6 3 2,-4 0-1,-4 2 0,-6 1 1,-4 2-2,-5 3 1,-4 0-1,-6 4 2,-2 2 1,-6 3-2,-5 2 1,-4 3 0,-4 3 0,-5 1 0,-2 4 0,-3 3 1,-3 1-2,-3 4 2,-4 3 0,-3 2-2,-1 2 2,-2 5-1,-4 0-1,-2 6 1,-1 2 0,-3 4-1,-2 3 0,-1 2 0,-2 5 0,-1 3 1,-3 2 0,-1 4-1,0 1 1,-4 2 0,0 4-1,-1 2 3,-3 1-1,0 4 1,-4 2 0,-2 4 0,-3 3 1,-3 2 0,-2 6 0,-5-1-1,-7 4-1,-2 2 1,-10 6-1,-4 2-1,-10 6-2,-9 9-12,-11 7-42,-9 13-4,-16 10-102,-216 141 162,28-16 0,17-14 0</inkml:trace>
  <inkml:trace contextRef="#ctx0" brushRef="#br0" timeOffset="50057.8631">20374 7931 192,'0'0'1,"1"2"1,2 1-1,0 4 1,3 1-1,-1 5-1,2 1 1,1 4-2,0 1-4,1 2-3,-1 3-7,1-1-9,-1 1-14,0-1-10,-1-2-13,-3 10 61,-1-5 0</inkml:trace>
  <inkml:trace contextRef="#ctx0" brushRef="#br0" timeOffset="50442.8851">20395 7960 116,'0'0'6,"2"-2"0,0 1 1,4 1 0,4 3 0,3 1-1,1 4-1,7 1 0,-1 4-2,3 2 0,2 1-1,1 1 0,2-1 0,-2-1 1,0-3 1,-3-2 6,-4-1 0,-4-5 1,-3-2 0,-3-6 1,-3-4-1,-6 0-1,0-8-2,-6-2-5,0-3-2,-1-3 0,-1-1-2,-3 3-6,3 1-11,-1 1-11,3 5-18,-3 7-10,5 3-56,4 15 113,1 3 0,1 0 0</inkml:trace>
  <inkml:trace contextRef="#ctx0" brushRef="#br0" timeOffset="51127.9243">20843 7833 86,'-1'13'2,"0"1"0,1 2 0,0 3 1,1-1-2,2 0 0,1-1 1,4-1-1,1-1 0,2-1 0,0-1 0,3-4 1,-3 1 0,0-4 1,1-2 0,-4-3 1,0-5 1,-2-2 1,0-5-1,-3-1 1,0-6-1,-4 0 0,-1-2 0,-1-2 1,-2 1 1,1-1 0,-1 1 0,0 1-1,2 6 0,0-2-2,3 7 0,0 2-2,2 2-2,3 5 0,2 5 0,3 4 0,0 2 0,2 6 0,1 1 0,0 2 1,0-2-1,-2 2 0,1-4-1,-3-3-1,0-2 1,-4-3 0,0-4 0,-3-2 0,1 1-1,-3-3 0,-1-1 1,0-5 0,-2 1-1,0-5 0,-2-2-1,2-4 1,-1 0 1,2-1 1,1-2 0,3 0 1,2 3 0,2 1 0,3 5 1,2 2 0,2 3-1,1 8 0,0 3-3,1 5-5,-2 3-8,1 2-11,-2 1-21,-1 3-46,7 6 93,-2-4 0,-3-2 0</inkml:trace>
  <inkml:trace contextRef="#ctx0" brushRef="#br0" timeOffset="51323.9355">21333 7782 142,'3'-4'0,"2"-3"-9,2 0-21,4 0-10,1 0-23,13-12 63,-4 1 0</inkml:trace>
  <inkml:trace contextRef="#ctx0" brushRef="#br0" timeOffset="51755.9603">21431 7350 199,'0'0'4,"1"0"0,-1 4 2,3 2 0,2 3-2,2 4-1,0 1 2,2 4-1,1 3-1,4 2 0,-2 3-2,1 0 0,-1 2 0,0-2 0,-1 0-1,-2-2 1,-2-2-1,0-2 0,-3-5 1,-1-1 1,-1-3-1,0-4 0,-1-3 1,0-2-1,0-2 1,-1-3-1,0-3 1,1-1-1,0-3-1,1 1 2,2-1-1,1 3-1,4-1 1,0 2-1,2-3-8,1 4-10,0 0-20,0 1-18,0-1-88,5-6 144,-2 1 0,-4 1 0</inkml:trace>
  <inkml:trace contextRef="#ctx0" brushRef="#br0" timeOffset="51957.9718">21735 7474 183,'0'5'8,"1"2"-1,0 4 1,3 0 0,-1 5-10,4-4-13,-2 5-19,0-3-17,1 0-61,4-1 112,-1-3 0,-2-3 0</inkml:trace>
  <inkml:trace contextRef="#ctx0" brushRef="#br0" timeOffset="52502.0029">21842 7411 143,'1'4'6,"0"1"0,3 3 1,1-1 0,3 2-2,-2-1 1,3 0 0,-2-3 1,-2-2-1,-3 0 0,1-1 0,-3-2-1,-3-3-1,0-2-3,-2 0 0,-2-6-3,-3-2 0,3-1 0,0-2-1,2-2 2,3 0 1,3 1 0,4 1 1,4 3 1,2 3-1,3 4 1,1 2 0,2 3-3,0 2-6,-2 1-13,2 3-22,-3 2-8,-1 0-50,1 5 100,-3-2 0,-2-3 0</inkml:trace>
  <inkml:trace contextRef="#ctx0" brushRef="#br0" timeOffset="52835.022">22100 7285 153,'3'-7'7,"1"-4"1,0-3 1,2-1 2,-3 1 0,0-3-1,-1 2 1,-1 5-1,-3 1-1,0 1-1,-3 6-2,0 0-3,-2 5-1,0 3-1,-1 5-1,3 0 0,-3 6 0,4-2-1,2 3-1,2 1-5,3-2-6,2-1-7,4-3-10,1-2-14,0-2-11,5-4-32,14-13 87,-2 0 0</inkml:trace>
  <inkml:trace contextRef="#ctx0" brushRef="#br0" timeOffset="53208.0433">22303 7107 160,'-4'1'8,"-3"3"1,2-1 1,-2 4 1,0 5-3,2-1-2,0 2 0,0 2-1,4 0-2,2-1-1,1 0 1,0-3-1,3 0 1,-1-4 0,1 1 0,0-5-1,3-5 0,-2-4 1,3-4-1,-3-1-1,2-6 0,-1 2 0,0 1-1,-2 1-1,0 2-1,-2 3-1,-1 3 0,-1 2-5,1 1-6,-2 2-9,1 3-15,1 0-15,1 1-56,5 7 109,1-1 0,-3-5 0</inkml:trace>
  <inkml:trace contextRef="#ctx0" brushRef="#br0" timeOffset="53505.0603">22438 7036 169,'11'2'12,"1"0"1,2 0 1,2 1 1,0-3-2,2 2-2,-2-2 0,-2 0-1,-5 0 1,3-2 0,-5-1-1,-1-1 1,0-2-2,0-3-2,-4-1-1,0-4-3,-2 1-5,0-3-13,-1-5-39,0-1-11,0-2-135,0-18 200,1 6 0,0 6 0</inkml:trace>
  <inkml:trace contextRef="#ctx0" brushRef="#br0" timeOffset="54155.0975">22143 7804 139,'-1'-4'9,"-1"-1"1,1 0 1,-3 1 2,0 1-3,-1 2-1,-2 2-1,-3 1-2,2 3-1,-2 6-1,1 0-2,0 4-1,3-1 0,0 4-1,3 0 0,3 0 0,3-2 0,2-2-1,2-1 1,5-2 0,-1-2 0,2 0 1,2-2-1,-2 0 1,-1-2 1,-2-1-1,-1 3 2,-1-4-1,-3 3 1,-2-1-1,0 4 0,-4-2-4,-1 2-4,-2 2-8,-3 0-8,-1-1-18,1-3-14,-2-1-52,-5-8 106,3-2 0,2 0 0</inkml:trace>
  <inkml:trace contextRef="#ctx0" brushRef="#br0" timeOffset="54487.1165">22281 7906 144,'6'4'3,"1"1"0,4 1 0,-2 1 2,3 1 1,-4-4 6,1 3 2,-4-3 0,-1-2 2,0-2 1,0-3 1,-3-2-2,-2-6-4,0-2-5,-5-4-2,1-4-3,0-1-4,-1-4-5,-1-2-8,1 2-10,1-2-14,2 4-16,0 4-99,8 7 154,0 6 0,1 4 0</inkml:trace>
  <inkml:trace contextRef="#ctx0" brushRef="#br0" timeOffset="55043.1483">22525 7833 195,'0'-2'13,"-1"-2"1,0-2 1,-1 2 0,0-2-6,-2-2-5,-1 0 0,0-1-1,-3-3-1,2-1-1,-1-2 0,-1 1-1,2-3 1,1 2-2,1 1 0,1 2 0,1 0 0,2 6-1,0 2 1,2 2-1,3 3 1,0-1-1,3 3 1,3 3 1,-1 0-1,1 2 0,3 1 1,-6-3-1,4 0 0,-5-3 1,2-2 0,-3-1 0,5-4 1,-3-5 0,2 0 0,-2-6 1,1-2 0,-1-3 0,-2 1 1,2-2 1,-3 3-1,0 0 0,-2 5 0,0 5-1,0 4 0,1 1 0,-1 9-2,3 2-3,0 3-5,-2 5-8,1 1-12,0 3-19,0-1-12,-1 2-71,-3 17 130,-1-7 0,-1-2 0</inkml:trace>
  <inkml:trace contextRef="#ctx0" brushRef="#br0" timeOffset="55660.1836">21489 7965 74,'12'-9'11,"7"-7"1,4-3 1,10-5 1,6-8-3,9-3-2,6-5-2,8-4 0,6 0-2,2-4-2,3 2 0,1-2 0,-4 3-2,-2 3-1,-1 1-4,-7 5-6,-6 4-7,-2 7-9,-7 6-11,-7 6-42,-4 21 79,-8 5 0</inkml:trace>
  <inkml:trace contextRef="#ctx0" brushRef="#br0" timeOffset="55958.2006">22206 8176 140,'12'-8'6,"5"-7"0,7-2-2,7-2-10,5-5-32,10-4-5,3-1-26,37-26 69,-10 5 0</inkml:trace>
  <inkml:trace contextRef="#ctx0" brushRef="#br0" timeOffset="78298.4784">22619 2658 75,'7'-18'11,"5"-3"-2,2-4 0,3-2 0,2-1 0,3-2-2,4-2 0,3 1-1,3 0-3,2 1-1,3-2-1,5 2-1,2 0 0,6 0 0,4 1-1,5 3 1,5-1 0,2 3 3,4 2-2,3 3 0,1 2 1,0 5-1,2 2-1,0 2 1,0 3 0,-1 4-2,0 1 2,0 3 0,0 4-2,-3 2 2,1 3 0,-3 0-1,0 5 0,-3 2 2,-1 2 1,-3 2 0,-4 3 0,-5 0-1,-3 2 2,-5 0 0,-6 1 0,-3 1-1,-4-1 0,-1-2 0,-5-1 1,0-1-1,-3-1 1,-2-2-2,-2-2 1,-2-2-1,-3-1 0,-2-2-2,-4-4-3,-2-1-8,-3-2-11,-1-3-13,1 1-14,-1-1-44,-8 8 93,-1-2 0,1 0 0</inkml:trace>
  <inkml:trace contextRef="#ctx0" brushRef="#br0" timeOffset="78696.5012">24836 2735 111,'4'3'10,"0"-3"2,3 3 1,-2-2 0,3 2-2,-1 0-2,5-1-2,-4 3-2,3-3-1,1 2-1,-2-2-1,4 1-1,-1-2-1,0 1-3,1 0-6,0 1-8,-4-3-14,2 3-15,-2-3-49,4 3 95,-5-1 0,2 0 0</inkml:trace>
  <inkml:trace contextRef="#ctx0" brushRef="#br0" timeOffset="78996.5183">25133 2623 143,'0'0'6,"0"0"1,0 0 2,0 0 0,-2 1-3,0 4-1,-1 1 0,-2 4 0,-1 4-1,-2 2-4,0 3-22,-4 4-25,-1 2 0,-1 2-36,-21 19 83,3-6 0</inkml:trace>
  <inkml:trace contextRef="#ctx0" brushRef="#br0" timeOffset="87932.0294">26025 1134 77,'0'0'2,"0"1"0,0 3 0,1 2 0,0 1 0,0 4 0,-1 0 0,1 4-2,-1 2 1,2 5-1,0 6 2,-1 14 1,2 11-2,-2 15 1,1 16 0,-3 11 0,0 8 1,-1 5 2,0 2-2,0 5 0,-1 3 1,1 6-1,2 4 1,0 7 2,1 6-4,2 6-1,-1 6 1,1 6-2,1 6 1,-1 4-1,0 4 1,0 3 1,-2 4 1,0 1 1,-1 2 0,0 1 5,0 0 1,1-2 3,0-3-1,0-4-2,0-6 2,1-6-2,2-7-2,-1-9-2,1-10-3,-2-7-9,3-10-14,-2-8-26,0-11-9,-2-11-66,-14 10 121,-4-21 0,-1-19 0</inkml:trace>
  <inkml:trace contextRef="#ctx0" brushRef="#br0" timeOffset="88577.0663">24657 5489 62,'15'5'8,"4"2"2,7 0 0,6 1-1,11-1 2,10 0-1,14 1 0,10-1 1,16-2-1,14 2-1,14-5 0,13 3-2,16-3-1,11 0 0,14-2 0,13-1 0,12-2 0,11-2 1,11 0 0,10-2 1,7 0 0,7-3 0,4 1 0,6-1 0,0-1-1,-1 1-1,0-1 0,-4 2-2,-8-1-1,-8 0-2,-13 3-10,-14 0-24,-21 0-27,-18 2-1,-24-1-63,-5-5 124,-38-3 0,-32 3 0</inkml:trace>
  <inkml:trace contextRef="#ctx0" brushRef="#br0" timeOffset="89146.0988">26543 5240 117,'-2'2'3,"0"2"0,1 4-1,-1 5 3,1 6-1,4 2-1,2 4 1,2 1-1,5 1 1,2-3 1,4-2 2,3-4-2,0-7 0,5-4 1,-1-6 1,-2-6 1,-1-5-1,-3-2-1,-4-8 0,-4 0 0,-6-3 0,-5 0-2,-3 2-2,-7 0-2,-5 4-3,-4 7-6,-5 3-6,-3 7-18,-4 9-17,0 5-68,-19 24 118,7 0 0,7-4 0</inkml:trace>
  <inkml:trace contextRef="#ctx0" brushRef="#br0" timeOffset="89500.1191">27037 5248 140,'-2'13'4,"-2"4"-1,1 4 0,0 3 1,1 2-3,2 0 0,4-2 0,4 0 2,2-6-2,5-5 1,6-4 1,2-6 2,2-7 3,1-5 0,-1-5 0,-2-5 1,-1-4-1,-5-3 1,-3-1-1,-5-1-4,-5 0-4,-5 5-2,-5 3-4,-4 4-4,-6 6-8,-5 4-11,-4 9-19,-3 4-5,-3 5-14,-6 27 67,4 0 0</inkml:trace>
  <inkml:trace contextRef="#ctx0" brushRef="#br0" timeOffset="89901.142">27764 5240 123,'-6'11'2,"-1"6"0,-1 3 0,-1 2 1,0 4-1,0 1-1,4-2 0,1-1 0,5-3 0,3-4 0,6-5 0,4-6 1,3-4 0,4-7 1,3-6 1,1-2 1,1-7 1,0-5 2,-2-2 1,-2-3 1,-5 1 1,-5-2-3,-5 3-1,-6 2-3,-6 6-3,-7 5-4,-5 4-4,-5 8-6,-5 4-11,-4 6-17,-1 5-10,0 3-30,-5 19 81,6-4 0</inkml:trace>
  <inkml:trace contextRef="#ctx0" brushRef="#br0" timeOffset="90299.1648">28547 5162 109,'-5'8'1,"-2"6"-1,0 3-1,-1 4 1,1-1-2,0 4 1,3-2 0,2 0 2,4-3 0,5-4 0,2-7 0,7-4 2,3-7 1,2-4 0,4-7 3,1-6 1,1-4 0,-1-3 2,-4-2 0,-2-1 0,-5 3-2,-9 1-4,-5 3-5,-8 4-3,-9 5-7,-5 6-8,-7 6-15,-5 7-14,-2 4-20,-20 18 68,6 1 0</inkml:trace>
  <inkml:trace contextRef="#ctx0" brushRef="#br0" timeOffset="90619.1831">29121 5186 138,'-2'9'1,"0"2"-1,0 1 0,1 0 0,0-1 4,3-2 2,2-2 3,4-5 2,2-4 2,4-3 0,2-6 2,-1-5-1,2-5-3,-1-1-4,-2-5-8,-3 2-14,-6-2-27,-8 2-13,-9 5-74,-63 10 129,-1 4 0,-6 8 0</inkml:trace>
  <inkml:trace contextRef="#ctx0" brushRef="#br0" timeOffset="91084.2097">26526 5015 133,'-1'10'4,"-2"4"-1,2 5 2,1 0-1,2 1-1,1 0 1,3-1 0,3-5 1,4-4 2,1-3-1,5-6 1,-1-4 1,4-5 0,-1-5 0,-2-3 0,-1-3-1,-3 0-1,-6-3-1,-4 2-1,-6 1-2,-4 3-2,-4 6-2,-6 5-6,-2 6-8,0 4-12,-2 9-19,2 5-7,1 7-32,14 20 86,4-5 0</inkml:trace>
  <inkml:trace contextRef="#ctx0" brushRef="#br0" timeOffset="91446.2304">27504 4994 142,'-5'9'3,"-2"4"1,-3 3-1,0 2 0,0 3-2,0 0-2,2 1 2,5-3-2,6-3 0,8-5 1,6-4 0,8-6 0,5-4 1,4-8 4,3-5 2,2-3 4,-2-7 2,-3-1 2,-7-5 1,-6 1-1,-6 1-1,-10 2-3,-8 2-4,-7 5-2,-9 7-5,-8 6-4,-5 8-6,-6 8-7,-3 7-11,0 5-14,2 6-16,3 2-57,12 16 115,8-5 0,12-5 0</inkml:trace>
  <inkml:trace contextRef="#ctx0" brushRef="#br0" timeOffset="91871.2547">28520 4872 182,'-9'6'2,"-5"3"-1,-4 5 1,-3 4 0,-3 4-1,-3 1-2,1 4 0,1 2 0,3 0 0,7-1 0,6-3 0,5-3 1,10-5-1,6-4 0,9-7 1,7-6 0,6-5 0,4-6 2,4-8 3,2-4 2,-3-6 2,-2-3 2,-6-5 0,-7 3 0,-8-3 0,-8 3-3,-10 5-4,-8 3-4,-9 6-5,-7 10-4,-8 7-4,-4 8-10,-5 7-11,-1 10-17,1 5-75,-9 31 126,8-2 0,12-8 0</inkml:trace>
  <inkml:trace contextRef="#ctx0" brushRef="#br0" timeOffset="92190.273">29499 4941 175,'-12'12'6,"-3"5"0,-4 4-1,-3 1 1,-2 2-5,-1 2-1,2-2 0,5-2-1,5-6 0,9-3 2,10-6 1,8-5 2,9-8 4,7-4 1,5-5 1,3-8 0,-1-4 0,-3-5-6,-5-2-22,-7-5-36,-13-1-2,-12-1-71,-82-32 127,-7 8 0,-8 4 0</inkml:trace>
  <inkml:trace contextRef="#ctx0" brushRef="#br0" timeOffset="92631.2982">26404 3122 185,'-5'0'4,"7"0"1,4-2 1,2 0 0,5 0 0,6-1 0,5-1-2,5 0-2,5-3-8,6 0-16,5 0-22,5-3-7,0 0-50,30-10 101,-12 2 0,-9 1 0</inkml:trace>
  <inkml:trace contextRef="#ctx0" brushRef="#br0" timeOffset="92825.3093">26792 2955 155,'1'13'12,"-1"8"1,0 6-2,-1 7-5,0 6-19,1 7-27,1 3-7,1 2-50,7 26 97,2-11 0,-1-10 0</inkml:trace>
  <inkml:trace contextRef="#ctx0" brushRef="#br0" timeOffset="93121.3262">27464 3093 230,'12'0'2,"8"-4"-2,6 0-4,3-1-9,5-1-11,2-2-15,1-3-13,-1 1-48,2-14 100,-9 5 0,-7-1 0</inkml:trace>
  <inkml:trace contextRef="#ctx0" brushRef="#br0" timeOffset="93305.3367">27510 2948 168,'-4'20'13,"-3"9"1,1 5 0,-3 6-3,3 5-14,2 1-17,1-2-22,4-2-9,4-4-53,25-3 104,-1-9 0,3-11 0</inkml:trace>
  <inkml:trace contextRef="#ctx0" brushRef="#br0" timeOffset="93524.3493">28186 2951 204,'9'-3'1,"5"-1"0,7-2 1,5-1-3,3 0-4,5 0-6,3 0-13,3-1-19,1 0-5,-3 2-28,11-9 76,-8 4 0</inkml:trace>
  <inkml:trace contextRef="#ctx0" brushRef="#br0" timeOffset="93746.362">28335 2847 167,'-4'21'9,"-2"4"0,1 6-3,0 5-10,0 1-23,1 4-18,4-3-70,12 9 115,1-10 0,3-8 0</inkml:trace>
  <inkml:trace contextRef="#ctx0" brushRef="#br0" timeOffset="93954.3739">29145 2869 211,'13'-6'0,"6"-1"-1,5-2-2,5 1-1,5-1-5,4-3-7,5 3-11,-1-2-18,-1 1-61,15-9 106,-8 2 0,-11 3 0</inkml:trace>
  <inkml:trace contextRef="#ctx0" brushRef="#br0" timeOffset="94148.385">29345 2651 153,'-7'9'11,"1"4"0,-3 5 0,2 4 0,1 4-8,-1 4-12,4 2-15,3 3-19,1-2-6,3-2-26,20 6 75,-2-9 0</inkml:trace>
  <inkml:trace contextRef="#ctx0" brushRef="#br0" timeOffset="94379.3982">29900 2733 257,'13'-5'3,"7"0"0,6-3 0,8-1-5,6-1-9,6-1-9,2-2-12,4 1-15,0-2-10,-5-1-40,14-14 97,-11 3 0</inkml:trace>
  <inkml:trace contextRef="#ctx0" brushRef="#br0" timeOffset="94581.4097">30144 2469 176,'-2'18'9,"0"10"1,1 4-1,-2 9-1,1 5-9,-1 3-10,-1 3-13,0-1-23,-1-1-4,-4-3-27,-26 16 78,0-12 0</inkml:trace>
  <inkml:trace contextRef="#ctx0" brushRef="#br0" timeOffset="94965.4317">26445 2588 223,'3'-3'6,"1"3"1,7-4 0,4 1 0,7-2-1,5 1-2,8-3-3,5-1-9,9-2-15,6-2-24,3-3-8,4-1-73,38-16 128,-12 1 0,-13 2 0</inkml:trace>
  <inkml:trace contextRef="#ctx0" brushRef="#br0" timeOffset="95153.4424">26803 2419 185,'0'21'6,"1"8"-1,0 7-6,0 4-7,2 4-16,1 4-20,1 0-75,20 17 119,0-12 0,0-10 0</inkml:trace>
  <inkml:trace contextRef="#ctx0" brushRef="#br0" timeOffset="95384.4557">27451 2542 211,'25'0'2,"8"-1"-1,7-3-3,7-3-11,4-1-16,4-4-20,1-3-72,33-16 121,-11 1 0,-13 2 0</inkml:trace>
  <inkml:trace contextRef="#ctx0" brushRef="#br0" timeOffset="95599.468">27763 2375 197,'-2'20'6,"-2"8"1,2 4-2,-1 7-6,1 3-11,1 2-11,1-2-17,2-1-10,2-3-39,15 0 89,0-8 0</inkml:trace>
  <inkml:trace contextRef="#ctx0" brushRef="#br0" timeOffset="95801.4795">28324 2496 203,'20'-1'2,"7"-3"1,8-1-3,5-2-7,9-1-14,4-1-19,4-2-9,1-2-42,26-13 91,-14 2 0,-11 2 0</inkml:trace>
  <inkml:trace contextRef="#ctx0" brushRef="#br0" timeOffset="95987.4902">28605 2364 165,'1'18'4,"0"6"-3,-1 5-13,1 3-15,-1 4-16,1 2-45,11 10 88,-2-7 0,1-8 0</inkml:trace>
  <inkml:trace contextRef="#ctx0" brushRef="#br0" timeOffset="96193.5019">29367 2313 189,'26'-4'-10,"9"-3"-11,4 1-11,8-2-14,3 0-34,30-10 80,-10 1 0</inkml:trace>
  <inkml:trace contextRef="#ctx0" brushRef="#br0" timeOffset="96424.5151">29446 2307 181,'-1'14'5,"0"6"-3,0 2-6,1 4-9,2 3-14,-1-1-17,2-1-56,7 3 100,0-6 0,1-9 0</inkml:trace>
  <inkml:trace contextRef="#ctx0" brushRef="#br0" timeOffset="96634.5272">30084 2256 234,'10'0'7,"7"-2"-3,3-1-5,4-2-10,5 1-17,2-3-22,3-1-9,2-4-37,17-13 96,-6 2 0</inkml:trace>
  <inkml:trace contextRef="#ctx0" brushRef="#br0" timeOffset="96823.538">30447 1988 122,'-3'14'11,"-2"5"1,0 6 2,-2 6 0,0 5-15,0 6-22,-2 2-21,0 3-61,-6 26 105,0-7 0,-1-9 0</inkml:trace>
  <inkml:trace contextRef="#ctx0" brushRef="#br0" timeOffset="104179.9587">30444 3727 66,'0'0'1,"0"0"1,0 0 0,0 0 0,0 0 0,0 0 0,1-2-1,0 0 1,0 0-1,0 1-1,1-1 1,0 2-1,0 0 1,2 2-1,1-2 0,-3 1 1,2 3-1,-1-1 0,1 2 0,-1 0 1,2 3 0,-2-4-1,3 5 0,0-2 1,-1 1-1,2-1 1,1 0 1,0 0-2,0-2 2,-1 1 0,1-2 0,2 0 1,-2-4 0,2-1 0,3-2 1,-2-2 1,3-5 0,1 0 0,2-4 1,0-2 0,3-3 1,2-4-1,0-2 1,4-3-1,2-3 0,4-3 0,3-3 0,3-1-1,0-3 0,3 0 0,2-1-2,1 1 1,1-1-2,2 1 0,1 0-1,-4 2 0,2 2-1,-3 2 1,-4 2-1,0 3 1,-5 3 0,-3 2 1,-4 4 0,-5 1 1,-1 4 0,-4 2 0,-5 4-3,-3 2-14,-1 1-37,-4 3-1,0-1-55,-29-2 107,1-1 0,-7-2 0</inkml:trace>
  <inkml:trace contextRef="#ctx0" brushRef="#br0" timeOffset="109600.2688">25159 2317 121,'0'0'3,"0"0"0,0 0 1,0-1-2,1-1-1,-1 0 1,1 0-1,1 3 0,0 4 0,0 2 0,2 4 1,1 1 1,2 2-1,-1 3 1,1 1 0,1 3-1,0 1 0,-1-1-1,1 1 1,-2-2 0,0 2-1,0-1 0,-3 1 2,0 0-1,-2-2 0,-1-1 3,-3 2-1,-1-2 0,-4 2 3,-1-2-1,-4 2 0,-2-2 2,-2 1-3,-4 0 0,-2 1 1,-2-2-1,-3 0-2,-2 1 0,0-2-10,-1 0-29,2-1-15,1 2-93,-10-2 144,6-5 0,6-4 0</inkml:trace>
  <inkml:trace contextRef="#ctx0" brushRef="#br0" timeOffset="112593.44">19124 3667 81,'0'0'1,"0"0"0,0 0 0,0 0 0,0 0-1,-2 0 0,0 0 2,-2 0-2,1 0 2,-4 0 0,4 0 1,-3 0 0,3 0 1,-4 0 0,3-3-1,-4 0 1,3 1-1,-4-1-1,2-1 1,-5 0-2,4-1-1,-3 0 1,2 1-1,-1-1 1,1 0-1,1 2-1,0-3 1,1 3 0,0-3 0,1 2 0,-3-2 0,5 2 1,-4-1 1,2 2 1,-2-1-1,3 2 2,-1-1-1,2 3 0,-2-2-1,2 2 0,-1-2 0,2 2-1,0 0-1,1 0 0,0 0 0,0 2-1,2-2 0,-2 0 1,0 0-2,0 2-1,1-2 1,0 0 0,1 0-2,0 0-5,0 0-13,0 0-14,0 0-29,-1 3 65,0 0 0</inkml:trace>
  <inkml:trace contextRef="#ctx0" brushRef="#br0" timeOffset="114094.5258">18641 3468 59,'-4'-23'6,"-3"-6"0,-2-3-2,2-2 1,-2 1-2,0-2 0,0 1 1,3 0-2,0-1 0,2-2-1,2 1 0,1-3-1,2-2 1,2-1-1,1-3 0,2 0 0,1-2-1,3 0 1,1-1-1,1 0 0,5-1-1,2-1 1,1 4 0,5 0 1,2 0-1,2 0-1,0 5 0,4-3 1,-1 3 0,1 2 1,2-1-1,2 3 0,0 0 1,2 1 1,2 3 0,0 0-1,1 3 0,2 1-1,-1 1 2,2 5-1,0 1 0,3 3 0,-2 3 0,2 3-1,-1 3 2,1 2-2,0 1 0,0 2 1,1 1 0,-1 1-1,3 3 2,-1 1-2,3 3 0,1 3 0,0 4 1,2 2-1,-2 3 0,0 2 0,0 2-1,-1 2 1,-4 2 0,-2 0-1,-2 0 2,-1 3-1,-5 2 3,0 2 0,-1 1-1,-3 4 2,-3 3-1,0 2 1,-4 2-1,-1 3 1,-5 3-3,0 2 1,-3 2-1,-3-1 0,0 1-1,-4 2 0,0 0 0,-3 1 0,-3 2 1,-2 0-1,-3 1 2,-2 0-1,-3 2 0,-2 2 1,-3-3 1,-2 1-3,-2-3 2,-2 0-2,-1-2 0,-3-3 1,-1-1-1,-1-3-1,-6-3-1,-1-2 0,-6-2-1,-2-3 1,-4-3 0,-1-3 0,-4-2 2,-2-2 2,-3-3 2,2-3 1,-2-1 0,1-3 1,-1-2 0,-1-2 0,0-1-2,1-3 0,-2 0 0,0-4 1,3-2-2,-1-1 0,2-2 1,1-3-1,2-3 1,-1-2 2,1-2 0,-2-2 1,-1-4 1,-1 0-1,-1-4 0,1-1 0,-1-2-1,1-1-3,3-2-1,0 1-2,4-2-1,5-2 1,0 1-1,3-3 1,2 0-1,3-2 0,0 1 0,3-4 0,1-2 0,0-1 0,0 1 0,-1-3 0,1 4 2,-2-2-1,3 0 1,-3 2 1,1 0 0,2 0-2,1-3 1,3 2 0,2-3-2,3 0 1,2-2-1,2-2 0,4 0-1,0 0 0,4-1-1,2 0 1,2 1-3,3 0-7,3 0-8,2 0-6,2 3-25,34-26 52,-4 9 0</inkml:trace>
  <inkml:trace contextRef="#ctx0" brushRef="#br0" timeOffset="123065.0389">25153 2455 75,'2'7'9,"0"0"3,-1 5 3,0 2 2,0 4 0,-2-1 1,-1 1-2,-3 2-3,-5 0-5,-1 2-23,-6 2-30,-2-2-1,-5 2-48,-24 12 94,3-5 0,5-6 0</inkml:trace>
  <inkml:trace contextRef="#ctx0" brushRef="#br0" timeOffset="123809.0815">23050 3089 171,'-4'-2'17,"-1"0"0,0-1 0,2 1 0,-1 1-3,2-1-4,-1 5-3,2 5-2,2 4-1,-1 5-2,3 7 1,1 3 0,0 3 0,0 3-1,2 2 0,0-2-1,1 0 0,-1-3 0,1-3-1,-1-2-5,2-2-8,1-3-15,1-1-28,-1 0-5,3-4-73,0-4 134,0-4 0,-5-6 0</inkml:trace>
  <inkml:trace contextRef="#ctx0" brushRef="#br0" timeOffset="124301.1096">23223 3088 95,'-2'5'6,"-3"-2"1,0 6 0,-3 3 3,3 3-1,-3 2-1,-1 5 1,-3 4-2,0-1-2,-1 3 2,-2-1-2,0 0-2,1-5 0,2 2-1,-1-7-1,6 0 2,1-5-1,2-1 0,3-4 2,0-1 1,2-1 0,1 0 1,4-2 1,2 0-2,3 0 1,2 0-1,4 0-1,0-1-1,1 2 0,-1 0 0,2 0-1,-3 1-1,0 2 0,-3-2-2,-2 4-1,-1-2-4,-2 1-9,-2-1-18,3 0-21,-3-1-86,3-6 140,-1 0 0,1-3 0</inkml:trace>
  <inkml:trace contextRef="#ctx0" brushRef="#br0" timeOffset="124938.146">23373 3413 73,'3'1'6,"0"2"1,3 0 1,1-5 2,0 2 0,-1-4-1,3 0 1,-1-3-2,-2-2 0,2-1 1,-4 0-2,0-1-2,-1 0 1,-1 2-1,-2 0 0,0 1 1,-2 1-2,-1 1-2,-1 0 1,-1 4-1,-2-1-2,1 5 1,-4 0-2,3 5-1,0 1 2,1 4-1,-1 2-1,5-1 2,2 3 0,2-1 0,3 1 0,2 0 1,1-2 1,2-1 0,2-3 0,1-3 2,1-3 0,-2-2 0,0-4 1,1-2-1,-2-4-1,1-1 0,-3-5 0,-1-2-2,-1-1 1,0-2-2,-2-2 0,-2 0 1,0 0 0,-1 1-1,-1 2 0,0 3-1,0 5-1,-1 3 0,0 2 1,1 5-1,0 2 1,1 1-1,1 4 1,2 1 1,1 4 0,0 1 1,0 0-2,2 1-5,1-1-8,-1-2-12,0 0-18,4-2-6,-3-4-38,12-3 88,-4-4 0</inkml:trace>
  <inkml:trace contextRef="#ctx0" brushRef="#br0" timeOffset="125355.1699">23706 3239 116,'-2'0'10,"2"4"-1,-1-1 1,4 4 1,3 2-4,1 2-2,3-2-1,1 3-1,0-1-2,0-1 2,-1-2-1,-2 1 0,0-3 3,-3-1 0,-1-1 1,-2-3-1,0 1 0,-2-5 1,-1-2-2,1-2-1,0-5-1,0 1 0,0-4-1,2 1 3,0-2 0,2 2-1,-1 3 1,5-1 0,-1 4-1,3 3 0,0 2-1,3 2-2,-2 5-3,2 1-7,-1 3-11,0 2-20,-2 1-13,1 1-71,3 5 125,-4-3 0,0-2 0</inkml:trace>
  <inkml:trace contextRef="#ctx0" brushRef="#br0" timeOffset="126073.211">24014 3248 128,'2'-2'7,"0"-1"0,2-2 0,3-3 1,1-3-3,-1 1-1,3-4 2,-2 1 0,0-1-2,-1-2 2,-3 1-1,-1 1 0,-3 0-1,-1 1-1,-3 1-2,0 2 0,-3 0 0,-1 4-2,-2 0 0,2 4-1,-3 2 1,1 5-1,2 1 0,1 2 1,0 5 0,0 3 0,3 2 1,2 1-1,2 2 1,1-1 1,2 2 0,2-3-1,4 1 1,-1-6 0,3-1 0,1-2 2,-1-6-1,4-3 0,-3-3 1,1-3-1,1-4 0,0-4 0,0-4-1,-1-4-1,0-4 0,-2-2-2,-2-1 0,1-3-1,-5 0 0,-2 1 0,-3-3 1,-3 3 0,-2 1-1,-5 1 2,1 2-1,-2-1 1,-1 6-1,1 1 1,-1 2 0,4 4 0,-1 2-1,4 3 0,1 3 2,2 3-1,0 0 2,1 4 1,2 3-3,2 3 3,2 5 1,2 5 1,4 4 0,1 3 0,1 2-2,2 2 0,0 0 1,0 1-1,-1 1-10,-2 0-16,-1-1-24,-4 1-1,0 1-33,-7 25 82,-2-6 0</inkml:trace>
  <inkml:trace contextRef="#ctx0" brushRef="#br0" timeOffset="126413.2304">23479 3780 129,'6'-4'7,"1"-1"2,4-3 2,6-2 2,5-1-1,5-3 0,9-1 0,6-2-2,7 0 2,5-3-1,3-1-1,5-1 0,0-2-2,-1 0-2,-1-1-3,-3-1-13,-3 2-30,-3 2-15,-4 1-115,8 3 170,-9 6 0,-14 4 0</inkml:trace>
  <inkml:trace contextRef="#ctx0" brushRef="#br0" timeOffset="126861.256">23447 4207 188,'0'0'9,"0"0"1,0 0 0,-1 2 0,2 2-6,0 1-2,2 6-2,1 3 0,1 4 0,2 3-1,2 3-4,0 1-4,1 1-8,-1 0-15,1-1-18,1-1-69,3 7 119,-2-7 0,-1-4 0</inkml:trace>
  <inkml:trace contextRef="#ctx0" brushRef="#br0" timeOffset="127118.2707">23310 4366 149,'2'-7'13,"4"0"0,3-3 1,2-2 0,2-2-5,4-2-4,1 0-7,2 2-14,2-3-19,2-1-16,-1 4-62,16-7 113,-4 2 0,-5 6 0</inkml:trace>
  <inkml:trace contextRef="#ctx0" brushRef="#br0" timeOffset="127561.2961">23631 4214 144,'3'0'9,"4"0"-1,0 2 2,4-2-1,5 2-4,1 4 0,1 0-3,2 2-1,-2 2 0,-1 0 0,-2 3-1,-2 0 3,-3 2-2,-6-1 0,0 1 0,-4-1 1,-1 0 0,-2-2 0,0 0 0,-2-1 0,1-6 1,-1 1 0,2-3 0,-1-2 1,-2 0-1,0-3 0,2-4-1,-2-2-1,0-5 1,1-2-1,0 0-1,2-3-1,3-1-4,4-1-6,2 0-10,5 2-20,1 0-12,1 1-51,8-6 104,-2 3 0,-3 4 0</inkml:trace>
  <inkml:trace contextRef="#ctx0" brushRef="#br0" timeOffset="127779.3085">23940 4151 172,'2'6'10,"1"3"-1,1 0 0,-1 2 1,2 4-5,1-2-4,0 1-9,-1 0-14,-1-3-25,1-3-4,0-2-37,2-6 88,0-3 0</inkml:trace>
  <inkml:trace contextRef="#ctx0" brushRef="#br0" timeOffset="128224.334">24123 3981 173,'-2'3'5,"-3"1"2,2 4 0,-3 0-1,0 2-1,1 6-3,0-1-1,-1 3 1,3 3 0,2 1-2,2 0 2,2 0-2,4-1 1,0-3 0,4-3 0,2-3-3,1-4-6,2-5-6,0-3-12,1-3-9,0-5-8,1-3-44,4-16 87,-6 0 0,-2 3 0</inkml:trace>
  <inkml:trace contextRef="#ctx0" brushRef="#br0" timeOffset="128442.3465">24223 3964 135,'0'3'10,"1"1"2,0 3 0,2 3 1,2 2-3,2 1-1,-2 4-1,2 0-1,-1 2-1,-1-2-3,2 0-2,-1-3-18,3 0-32,4-5-2,4-4-58,20-34 109,-1-1 0,-1-7 0</inkml:trace>
  <inkml:trace contextRef="#ctx0" brushRef="#br0" timeOffset="130440.4607">22450 1652 62,'-3'0'6,"1"1"3,0 0 2,0 1 2,0-2-1,3 0-2,1 0-1,2-2-1,2 0 0,-2-1-2,3-2-3,2-4 0,3 1-1,-2-2 1,6-2 0,-3 1-1,2-2-2,0 1 1,0-1 0,2 1-2,1-1 1,-2 3 0,2 0-1,-3 5 1,1-1 0,-3 10 1,1 6 2,-3 9-1,-3 8-1,0 11 1,-5 5-1,-4 6 0,-3 3 1,-1 0-3,0-2 0,0-3 1,-1-6 0,1-5-1,0-5 1,2-6-1,0-7 0,1-4 0,0-5-1,2-6 0,0-5 0,1-1 1,1-7 0,2-1 0,0-2 2,3-2 0,0 0 1,1 1 1,4 0 1,-1 4-1,1 3-1,4 1 1,-3 4-1,2 2-1,0 1 1,1 1-1,-1 0-3,0-1-8,-2 0-13,-1-4-24,1-1-64,5-12 111,-3-1 0,-2 0 0</inkml:trace>
  <inkml:trace contextRef="#ctx0" brushRef="#br0" timeOffset="130724.477">22611 1780 152,'2'0'9,"0"-3"3,3-1 0,2-1 1,4 0-1,1-2-3,3-1-2,-1 1-2,2 0-5,1-2-10,2 1-12,-1-2-19,2 2-14,1-1-48,12-7 103,-3 3 0,-4 2 0</inkml:trace>
  <inkml:trace contextRef="#ctx0" brushRef="#br0" timeOffset="130906.4874">23048 1613 182,'12'-3'-4,"-12"1"-12,0 0-15,2-3-15,0 2-39,24-6 85,-2 1 0</inkml:trace>
  <inkml:trace contextRef="#ctx0" brushRef="#br0" timeOffset="131036.4948">23164 1773 85,'3'-2'-40,"5"-3"-5,30-23 45,-2 0 0</inkml:trace>
  <inkml:trace contextRef="#ctx0" brushRef="#br0" timeOffset="131732.5347">23347 1458 145,'-1'-3'2,"1"1"1,0 0 0,1-3 1,-1 0-1,2 0 0,-1 0 0,3-2 0,-1 2-1,4-2-1,-4 1 0,5 0-1,-1 1 0,4 0-1,-2 3 0,2-1 0,1 3 0,-1 4 0,0-1 1,1 3 0,-2 1 0,0 2 0,0 0 1,-2 2-1,0 1 2,0 0-1,-4 1 0,0 0 1,-1-1-1,-2 1 1,0-5-1,-2 1 0,1-4 1,-1-1-1,0 0-1,-2 0 0,1-3-1,-1-3-1,1 1 1,-2-5-1,2-2 1,1-3 0,0-1 0,1-3-1,1 1 2,0-1 0,0 1-1,1-1 0,0-2-1,0 5 0,-1-1 1,1 4 1,0 0-1,0 2 1,0 2 1,1 5 1,0-3 1,0 6-1,1 1 0,3 4 1,-2 0-1,1 4-1,1-1 0,1 1-5,2 0-9,-1-2-23,2 0-13,2 0-30,26-10 79,-2-1 0</inkml:trace>
  <inkml:trace contextRef="#ctx0" brushRef="#br0" timeOffset="132154.5588">23438 1085 137,'1'-3'7,"0"1"-1,-1 0 1,3-2-1,0 1-2,3 1-2,-2-1-2,2 0-1,-1 3 1,2 1-1,-3 1 1,5 2 0,-3-1 2,1 4 0,-1 1 0,2 0 2,-3 1 1,2 3 2,-3-3 2,-1 0 0,0 0 0,0 0 1,1-2 0,0-2-2,-1 0-1,2-2-6,1-4-17,2-1-34,3-3-6,2-2-74,36-20 130,-3 1 0,-1 0 0</inkml:trace>
  <inkml:trace contextRef="#ctx0" brushRef="#br0" timeOffset="132798.5956">23761 1449 171,'-2'-1'8,"0"-1"3,0 1 0,1-2 1,-2 0-1,4 0-1,2 1-2,-1-4-1,2 1 0,2-4-2,1 1-1,1 1-1,3-2-2,0 0 0,2 1-4,0-1-6,1 1-12,2-1-23,2 1-16,-3 0-73,17-2 133,-4 2 0,-1 1 0</inkml:trace>
  <inkml:trace contextRef="#ctx0" brushRef="#br0" timeOffset="133083.6119">23799 1247 170,'0'0'1,"0"0"0,0 2 0,1 0 0,1 2 0,1 3 1,-1 2 0,1 1-2,3 2-2,-2-1-11,0 3-20,2 0-16,0 3-33,11 29 82,-1-5 0</inkml:trace>
  <inkml:trace contextRef="#ctx0" brushRef="#br0" timeOffset="133842.6553">24062 1255 128,'0'-3'5,"0"2"2,0-1 0,1-2 2,1-1-2,0 0 0,0 1-1,1-3-1,-1 3-1,2-3-1,-2 3-1,3-3-1,0 3-1,2 0 0,-1-1-1,1 3 1,0 0 1,4 1 1,-3 1-1,1 1 3,2 1 0,-1 0 0,-2 1 2,3-1 0,-2-1-1,-2 1 1,3-2 0,-3 0 0,1-2-1,-2 1-2,4-4 1,-6 0-1,4-2-1,-4 1-1,1-2-1,-1-1-1,1 1-1,-2 0-1,-1 0-1,0 2 1,-1 1-1,-1 1 0,1 1 1,1 3 0,-1 5 1,1 0 1,1 3 0,1 4-1,0 2 2,1 2-1,1 4-1,1-1 2,0 5-1,3 0 0,-1 1 2,0 1 0,0 1-1,3-1 1,-4 0 1,2-1 0,-1-1 1,0-2 0,-3 7 2,0-1 2,-3 1-1,-6-1 0,-4-1-1,-4-5-1,-6-6-1,-2-4-2,-2-4-6,-2-3-6,1-1-13,3-3-26,4-1-10,2-3-61,-8-25 121,6 0 0,0-1 0</inkml:trace>
  <inkml:trace contextRef="#ctx0" brushRef="#br0" timeOffset="134487.6922">24318 688 85,'0'0'11,"0"0"-2,-1 0-1,0 3-1,-2-1-3,-1 1-1,-1 2-1,-1-2-1,2 1 0,-2 1-1,2-1 0,1-1 0,2 0-1,0-1 1,1-2-1,0 0 0,0 0 0,0 0 1,1 0 1,0 1 2,2 0 1,1 0 3,5 5 4,1 2 3,0 2 3,2 1-1,0 3 1,-4-3-2,-2-1-1,3 1-2,-2-1-4,3-3-11,7-3-41,2-4-13,5-6-105,90-63 162,-1-1 0,-9 1 0</inkml:trace>
  <inkml:trace contextRef="#ctx0" brushRef="#br0" timeOffset="141295.0816">31172 5163 69,'-15'32'9,"-1"-5"-1,-1-4 1,-1-4-2,-3-4 1,-2-3-2,-1-3-2,-1-2-5,-3-4-9,0-5-14,-2-1-15,1-3-7,-15-25 46,7-2 0</inkml:trace>
  <inkml:trace contextRef="#ctx0" brushRef="#br0" timeOffset="141711.1054">31715 3553 104,'5'-15'-7,"3"-6"-28,9-5-1,43-64 10,0 2 26</inkml:trace>
  <inkml:trace contextRef="#ctx0" brushRef="#br0" timeOffset="143334.1982">29692 5836 69,'-1'-3'7,"0"2"0,0-1-1,1 0 1,-2 2-3,0-1-2,-1 2-1,-2 4-1,-3 1 0,3 4 1,-2 5 0,0 0-2,1 5 2,-1 2-1,3 3 0,1 2 0,2 1 1,3 0 0,2 1 0,2 1 3,3-2-1,2 1 0,3-3 1,2 1-1,4-1 0,1 0 0,4-1 1,2 0 0,2-3 1,4 0 3,3-3 0,4-3 2,3-2 1,4-3-1,0-1 0,1-2-2,0-2-1,-2-1-2,-2-1-1,-4-2-4,-5 1-6,-6-3-12,-4 3-19,-5-3-15,-3 1-60,-10-4 112,-3 1 0,-3-2 0</inkml:trace>
  <inkml:trace contextRef="#ctx0" brushRef="#br0" timeOffset="143565.2114">30383 6243 120,'10'-2'6,"4"0"0,2 1 0,4 2 0,2 1-3,-1 3 0,0 2-4,-2 6-5,-4 1-7,-4 6-14,-4 4-15,-7 5-19,-20 31 61,-2-3 0</inkml:trace>
  <inkml:trace contextRef="#ctx0" brushRef="#br0" timeOffset="144145.2446">30653 6721 59,'-12'10'6,"-1"2"0,-2 2 0,1 0-1,1 1-2,2-1-1,3 0 1,5-1-1,4-2 1,6 0 0,4-2 0,4-2 0,3 1-1,2-1 1,3 0-1,-1-1-1,-1 1 1,-1 0-1,-2 0 2,-5 0 1,-4 0 1,-1 1 1,-4 1 1,-3 2 1,-3-3-1,-2 3 0,-4 0-1,-3-1-1,-2 0-1,-3-1-3,-3 0-2,-2 0-4,-2-2-6,-2 0-7,0-1-10,0-2-19,2-1-21,-4-6 68,5-1 0</inkml:trace>
  <inkml:trace contextRef="#ctx0" brushRef="#br0" timeOffset="144624.272">30753 6724 109,'2'1'4,"1"-1"0,1 3 1,2 1 0,2 2 0,-1 1 0,2 2 0,1 0 0,1 2 0,0 1 0,1 1-1,1 0-1,2 0-1,-1 0 0,0-2-1,0 1-1,-1 0 1,-4-4-1,0 0 2,-2-2 1,-1-1 3,-2-2 1,0 1 1,-2-2 1,0-2 0,-1 0 0,0-6 0,-1-4-1,2-2-3,-2-2-1,0-4-1,0 0-1,0-2-1,-1-2-2,2 2-6,0 0-9,0 2-16,1 3-22,2 2-91,8 3 145,0 3 0,-1 3 0</inkml:trace>
  <inkml:trace contextRef="#ctx0" brushRef="#br0" timeOffset="145191.3044">31139 6863 76,'1'-6'5,"0"-2"2,0-3 1,-2 0 2,0-5 0,-2 1 1,1-2-1,-1 1 0,-1-1-2,2 1 1,0-1-2,0 3 0,0 0 0,1 4 0,0 0-3,0 3 0,0 2-2,0 2-1,1 1 0,0 2-2,2 1-2,0 0 1,3 2 1,2 5 0,2-1 0,-2 4 1,4-1 0,-1 0 0,1-2 1,-1-1 0,2-1 1,2-3 0,1-1 1,1-3 0,0-2-1,0-1 1,-1-2-1,0-3 1,-2 0-2,-3-2 1,-1-1-1,-2 1 1,-2 0 0,-1-2-2,-2 4-1,1-1 0,-1 4 0,-2 0-1,2 9 1,-1 1-1,0 6 0,1 5 0,1 2-2,0 4-8,1-2-16,-1 3-21,2 0-71,3 10 120,-3-5 0,1-3 0</inkml:trace>
  <inkml:trace contextRef="#ctx0" brushRef="#br0" timeOffset="145962.3485">31383 6311 51,'-13'-4'1,"-5"-1"-1,-5-1 1,-4 1 1,-3 0-2,-4 1 1,-2 2-1,-2 2 1,0 3 0,-3 4 0,-2 2-1,-2 5 1,-5 2-1,-3 5 0,-6 3 0,-3 1 2,-4 4 1,-1 4 2,0 2-1,1 3 1,3 3 0,3 3 0,6 2 0,6 4-2,5 4-1,7 2-1,7 2 0,6 1-1,7 3 0,5 0-1,9 0 0,5 0 1,9-2-1,5-2 1,7-4-1,7-4 1,6-5 1,6-5 0,5-5 1,7-5 0,4-6 1,7-2-1,5-6 0,4-2-1,4-4 1,1-4-1,5-3-1,3-6 1,0-2-1,1-4 0,0-3 0,-2-5 1,0 0 0,-5-7-1,-1 0 0,-6-3 1,-2-3 0,-6-2 1,-5-5 1,-4-2 2,-3-3 0,-6-3 2,-7-3 2,-5-1 2,-7-2 0,-9-2 0,-9 0-1,-6-3 0,-11 0-2,-7-1-1,-8 0-2,-9-3-3,-9 2-2,-10 0-1,-12 1-2,-11 3-5,-14 3-8,-17 3-18,-15 8-18,-23 7-59,-210 28 111,11 8 0,5 11 0</inkml:trace>
  <inkml:trace contextRef="#ctx0" brushRef="#br0" timeOffset="164942.4341">24822 2830 58,'3'6'5,"0"0"0,2 1 0,1 1 1,-1-1-2,1 0-1,0 1 0,0-2-2,0 0 1,4 3 0,-3 1 0,2 1-1,-1 0 0,2 2 0,0 0 0,2 1 1,2 0-1,0 1 0,2 0 1,0 0 0,0-3 1,3 0 1,-4 0 0,1-2-1,-3-3 1,0 0 0,-1-2-1,-2-3 2,0 1-2,-2-3 0,1 0 1,-4 0-1,3-3-1,-2 1 1,1-3-1,-1-2 0,1-1 0,1-1-1,0-3 0,-2-2 0,1-1 0,2-1 0,-3-2 0,2-2 1,-1-1 0,0 0 0,1-4-1,-3 2 1,0-2 0,0 0-1,-2 1 1,-1 0-3,0-1 1,0 1 1,-1 3-1,-1 1-1,-1 1 2,-2 2-1,0 0-1,1 3 2,-1 1-1,0 4-1,-1-1 1,1 4 0,0 0-1,1 1 1,-1 0 1,2 3-1,-4 0 1,3 2 0,0 0-1,0 0 1,-2-1 0,2 0 0,0 0 0,-2 0-1,0 0 1,2 1-1,1 0 0,-3-1-1,2 1-9,0-1-17,0 1-17,1 0-62,-2 0 106,0 1 0,-1 0 0</inkml:trace>
  <inkml:trace contextRef="#ctx0" brushRef="#br0" timeOffset="215450.323">13473 13873 75,'0'0'6,"0"0"-1,0 0 1,0 0 0,0 0-2,0 2-1,0 1 0,0 2 1,0 2 0,0 3 1,-1 2 1,0 5 1,-1 1 0,0 6 0,-1 3-1,-2 3 1,1 4 0,0 4 0,0 1-1,0 5 0,0 2 2,1 4-1,2 3 0,0 2 0,0 4 0,-1 3 0,1 5-1,0 3 1,-2 5-1,0 5 0,-2-1 0,0 4 0,-3 2-2,-1 1-1,0 0 0,1 0 0,-2-3 0,3-1 0,1-2 0,1-1 1,2-3 0,1-1-1,2-2 1,2 0-1,-1-1 0,2 0-1,0-2-1,0 1-1,-1-3 0,0 1 1,-1-1 0,-1 2 1,0-4 0,-1 2 0,-1-1 1,-1-3 1,1 0-1,-2-5 0,1-2 0,0-5 0,0-7-3,0-8-1,0-7-2,1-5-3,0-5-3,0-1-5,-1 0-6,2-2-14,-2 0-15,0-2-15,0-1-76,-11 3 140,1-2 0,1-1 0</inkml:trace>
  <inkml:trace contextRef="#ctx0" brushRef="#br0" timeOffset="216641.3912">12298 17012 60,'6'2'8,"3"-1"1,3 0 0,2-1 1,5 0-1,2 2-1,7-1-2,5-1-1,6 0-2,6 0 0,6-1-1,5-1-1,4 1 0,3-2-1,2 3 1,5-3-1,1 3 1,3 0-1,4 0 1,4 0 0,1 0 0,7 0-1,3-2 2,4 1 0,2-1 1,4-1 1,2 0 1,3 0 0,5-1 1,2 0 1,2-1-1,3-1 0,-3 0 0,5 1-2,1-2 0,-3 0-1,1 0-1,0 0 0,-3-1-1,0 2 0,0-2 1,-5 1-1,-3-1 1,-2 2-1,-3-2 1,-4 3-1,-5 0 0,-4 0 0,-8 3-1,-5-1-2,-5 3-6,-9 0-13,-7 0-26,-5 2-5,-8-1-37,9-5 89,-11-2 0</inkml:trace>
  <inkml:trace contextRef="#ctx0" brushRef="#br0" timeOffset="226242.9403">13943 14821 106,'0'0'11,"0"0"0,0 0 0,0 0 0,0 0-2,0 0-3,1-3-3,1 1 0,2-2 0,-1 1 1,4-3 1,-1 0 1,3-2 1,1 2 1,2-6 1,-1 2 0,2-2-1,1-3 0,1-2-2,1-2-1,2 1-3,1-1-3,-1 1-8,0 1-8,-2 1-7,0 5-11,-5 1-19,-1 4-57,-6 4 111,-2 2 0,-2 0 0</inkml:trace>
  <inkml:trace contextRef="#ctx0" brushRef="#br0" timeOffset="226507.9555">14000 14524 113,'1'2'12,"0"4"3,2 1 2,2 2 1,0 4-1,1 1-1,2 3-3,1 4-4,5 3-3,-1 3-3,3 0-5,0 2-9,2 1-18,2-1-25,-1 0 0,0-3-35,7 3 89,-5-5 0</inkml:trace>
  <inkml:trace contextRef="#ctx0" brushRef="#br0" timeOffset="227002.9838">14517 14287 147,'5'-7'11,"3"-1"0,2-2 1,2-2 0,4-4-4,3-1-2,-2 0-2,3-1-5,0-2-11,-1 1-17,0 1-21,-2 1-69,1 5 119,-4 2 0,-3 3 0</inkml:trace>
  <inkml:trace contextRef="#ctx0" brushRef="#br0" timeOffset="227249.9979">14530 14001 114,'0'8'13,"2"1"0,-1 6 2,3 2-1,1 3 0,1 4-3,0 2-3,4 4-5,0-2-3,1 2-10,2-2-17,0-3-22,0-2-70,5 7 119,-1-7 0,-5-3 0</inkml:trace>
  <inkml:trace contextRef="#ctx0" brushRef="#br0" timeOffset="227689.023">15116 13750 145,'8'-7'7,"3"-3"0,3-2 1,5-5-1,-1 2-3,3-2-3,0 0-5,-1 0-12,0 1-16,-1 1-16,-3 3-31,3-9 79,-4 3 0</inkml:trace>
  <inkml:trace contextRef="#ctx0" brushRef="#br0" timeOffset="227948.0379">15202 13537 82,'2'12'13,"1"4"0,0 2-1,2 1-3,2 5-2,1 0-3,1-2-7,0 2-11,2-2-23,-1-3-4,0-1-4,13-3 45,-2-4 0</inkml:trace>
  <inkml:trace contextRef="#ctx0" brushRef="#br0" timeOffset="228226.0538">15696 13339 102,'8'-8'2,"5"-3"0,1 0-3,3-1-7,1 0-13,3-1-16,-1 2-2,8-7 39</inkml:trace>
  <inkml:trace contextRef="#ctx0" brushRef="#br0" timeOffset="228468.0676">15700 13155 155,'1'4'2,"1"2"1,0 4-1,4 3 1,-1 4 0,1 1-6,3 7-13,1 3-20,1 8-9,-2 3-23,-13 46 68,-1-7 0</inkml:trace>
  <inkml:trace contextRef="#ctx0" brushRef="#br0" timeOffset="228928.0939">13678 15225 92,'8'-12'4,"4"-1"1,4-3 0,3-1-3,5-1-10,1-1-17,1 1-13,11-7 1,-6 4 37</inkml:trace>
  <inkml:trace contextRef="#ctx0" brushRef="#br0" timeOffset="229135.1058">13808 15191 114,'5'9'2,"1"7"-5,5 4-6,1 5-14,4 2-15,3 5-5,20 8 43,-3-5 0</inkml:trace>
  <inkml:trace contextRef="#ctx0" brushRef="#br0" timeOffset="229475.1252">14583 14884 119,'9'-5'1,"3"-4"0,3 0 0,-1-2 0,3-2 0,-1 1-3,0-2-9,-2-2-16,1 4-12,-3-3-6,6-6 45,-4 4 0</inkml:trace>
  <inkml:trace contextRef="#ctx0" brushRef="#br0" timeOffset="229681.137">14633 14700 187,'1'8'7,"1"6"0,1 3 1,0 5 0,1 4-3,4 2-3,-1 0-6,2 1-10,2-1-17,1-5-21,0-4-71,15-7 123,-4-7 0,0-5 0</inkml:trace>
  <inkml:trace contextRef="#ctx0" brushRef="#br0" timeOffset="229972.1536">15078 14497 98,'4'-6'16,"3"-2"0,3-5 1,5 1 0,4-5-4,0 1-5,4-2-3,1-1-4,2 0-7,-2 0-13,2 2-25,-1 0-5,-1 1-24,6-9 73,-4 4 0</inkml:trace>
  <inkml:trace contextRef="#ctx0" brushRef="#br0" timeOffset="230171.165">15269 14248 168,'3'10'3,"0"4"1,1 4 1,2 2-1,1 3-1,-1 1 0,2 1-4,2 0-8,-2-2-16,2-2-22,0-2-61,14-1 108,-3-3 0,0-9 0</inkml:trace>
  <inkml:trace contextRef="#ctx0" brushRef="#br0" timeOffset="230440.1804">15894 13873 139,'6'-4'8,"2"-1"1,3-3-1,3-1-4,2-1-14,0-2-18,2 2-17,0-2-40,13-12 85,-2 3 0</inkml:trace>
  <inkml:trace contextRef="#ctx0" brushRef="#br0" timeOffset="230584.1886">16017 13733 145,'5'22'-43,"1"11"-1,1 8-14,7 66 58,-2-2 0</inkml:trace>
  <inkml:trace contextRef="#ctx0" brushRef="#br0" timeOffset="231328.2312">14638 16341 174,'-6'9'1,"6"-3"2,2 3 0,0 2 0,1 3 0,2 3 1,3 2-1,0 0 0,3 1 0,2-5-1,0 0 1,4-2-1,0-6 1,2-3 0,0-4 0,-1-6 0,0-1 1,-2-5 0,-1-3 1,-3-2-1,-3-2 1,-3-2-1,-5 0 1,-3 0-1,-5 2-1,-3-1-1,-3 3-2,-3 5-2,-1 2-2,-3 6-4,-1 6-8,0 4-13,0 7-22,1 4-6,3 5-35,-3 24 92,4-3 0</inkml:trace>
  <inkml:trace contextRef="#ctx0" brushRef="#br0" timeOffset="231886.2631">15281 16083 93,'-2'7'4,"-2"3"0,0 3 1,1 4-1,1 3-1,1 2-1,3 1 0,2 1-1,3-2 0,3-2-1,2-3 1,4-4-1,0-6 1,3-5 0,0-4 1,1-6 2,1-5 1,-1-5 2,0-4 2,-1-2 2,-4-3 0,-1-2 2,-4 0 0,-3 2-1,-4 1-2,-3 4-3,-2 3-2,-3 5-4,-4 4-4,-2 5-5,-2 5-6,-4 7-6,-1 1-10,0 8-18,-3 3-5,2 3-3,-7 17 56,4-4 0</inkml:trace>
  <inkml:trace contextRef="#ctx0" brushRef="#br0" timeOffset="232374.291">15910 15784 149,'-9'10'6,"-3"3"0,1 3-1,-3 2 2,1 6-2,3-1-2,1 1 0,4 1-1,4-1 1,5-4 0,5-3 1,3-3 1,3-9 0,3-5 1,2-5 1,2-9 2,-1-4-1,2-5 0,-1-3 0,-4-3 0,0-1 0,-5-1-1,-3 2 0,-5 1-2,-5 3-2,-4 3 0,-3 4-3,-7 3-3,-1 6-3,-4 5-5,-2 6-8,0 7-11,-3 6-19,1 4-12,2 3-53,0 14 114,4-5 0,8-6 0</inkml:trace>
  <inkml:trace contextRef="#ctx0" brushRef="#br0" timeOffset="232781.3143">16546 15285 88,'-3'-2'5,"0"1"2,-1 1 1,-2 6 2,-2 4-2,2 3 0,0 7 0,2-1-1,3 2 1,3-1-2,4-2 0,2-3 2,5-7 0,2-6 2,3-7 1,1-7 1,2-5 0,1-7 1,-3-3-2,0-5-1,-1-1-2,-5 0-1,-4 1-2,-2 0-3,-5 6-6,-5 1-7,-5 6-8,-3 7-13,-3 7-20,-3 12-9,-3 8-46,-24 57 107,2 1 0,4 1 0</inkml:trace>
  <inkml:trace contextRef="#ctx0" brushRef="#br0" timeOffset="233250.3411">16261 16162 235,'-14'7'7,"-2"1"1,-3 3-1,-1 5 0,0 3-4,-1 2-2,3 4-1,4 1 0,4 1-1,3-1 0,6-1 0,2-4 1,5-4-1,4-3 1,3-6 0,4-5 0,5-6 1,0-5-1,3-6 1,1-3 0,-2-5 0,-2-4 1,-5-2-1,-3 0-1,-7-1-2,-6 3-5,-7 4-9,-5 5-11,-6 7-16,-7 6-15,-4 8-60,-39 33 118,4 1 0,1 1 0</inkml:trace>
  <inkml:trace contextRef="#ctx0" brushRef="#br0" timeOffset="233610.3617">15432 16537 189,'-2'-2'-1,"-2"4"0,0-2-1,-1 6 1,1 3 1,-1 7 0,5 2 1,0 3 0,2 1 0,5-1 0,1 1 2,4-7-2,0-1 1,3-6 1,2-5-1,2-8 2,1-3 1,2-4 0,0-9 0,-1-1-1,-1-5 1,-4-2-1,-3-1 0,-5 2-1,-5 1-4,-5 3-4,-5 7-6,-2 3-8,-5 6-9,3 4-18,0 8-9,0 4-18,12 21 73,3-1 0</inkml:trace>
  <inkml:trace contextRef="#ctx0" brushRef="#br0" timeOffset="234068.3879">16641 16191 85,'-4'15'10,"-1"4"0,-1 0 1,-2 3-1,1-2-2,0 1-2,2-4 1,1-5-3,2-3 1,3-6 0,1-6 1,2-3 2,1-8 3,2-6 1,-1-2 0,0-7 0,-2 0 1,-2-2 0,-2-1 0,-2 4-2,-3 3-3,-3 3-2,1 7-5,-2 2-2,0 7-6,-3 5-7,3 5-11,-2 6-14,2 1-20,0 4-83,7 9 142,2-2 0,2-6 0</inkml:trace>
  <inkml:trace contextRef="#ctx0" brushRef="#br0" timeOffset="234422.4082">17044 15738 139,'10'-11'1,"-11"13"1,1-1-1,-2 5 1,1 3-1,-1 4 1,-3 2-1,2 4-1,0 0 1,0 3 0,2-1 1,2 0 2,2-5 1,2-1 2,3-6 1,1-4 0,1-5 1,5-5 1,-1-4 1,1-6-2,-2-2 0,2-5-2,-4-1-1,-3-2 0,0-2-2,-6 2-5,-3 2-6,-4 1-8,-3 5-9,-4 3-14,-2 4-18,-1 4-59,-17 5 115,3 1 0,3 0 0</inkml:trace>
  <inkml:trace contextRef="#ctx0" brushRef="#br0" timeOffset="234637.4205">17047 15308 163,'-1'8'1,"1"2"1,-2 2-7,2 0-18,-1 0-20,1-1-52,-20-4 95,-3-3 0,-3-2 0</inkml:trace>
  <inkml:trace contextRef="#ctx0" brushRef="#br0" timeOffset="235424.4655">13271 16102 75,'15'-11'7,"4"-5"0,6-6 1,7-4 0,5-6-2,7-5-1,5-3-2,8-4 0,6-4 0,8-3 0,7-5 0,7-6 0,9-4 0,9-5 0,6-5-1,8-5 0,6-2 0,5-3 0,5-1 0,2-2-1,5-1 1,0-3-1,1 0 2,1 1 1,-2-4 3,1 0 0,0 2 0,-1-1 0,-2 2 0,-4 4-1,-1 2-3,-4 5-6,-6 4-7,-7 8-8,-10 6-13,-11 11-11,-13 9-59,-21 30 101,-22 11 0,-21 15 0</inkml:trace>
  <inkml:trace contextRef="#ctx0" brushRef="#br0" timeOffset="235876.4913">13008 16049 117,'4'2'1,"0"-1"0,3 5-1,3 2 1,5 5-2,2 5 2,7 6-1,3 5-1,2 4-1,6 6 1,1 3-2,3 1 0,-1 2-3,1 1-2,0-1-2,0-2-3,-1-2 1,-2-2-1,0-6 2,-3-3 0,2-6 4,-3-7 2</inkml:trace>
  <inkml:trace contextRef="#ctx0" brushRef="#br0" timeOffset="236378.5201">14050 16457 87,'69'-51'12,"8"-3"0,7-5-1,8-6 1,8-4-1,7-5-1,8-6-1,5-5 1,8-2-3,8-2-2,2-5-2,6 0-2,6 0-2,2 1-1,1 3 1,1-1-1,-3 3 1,-2 3 1,-4 3 0,-4 0 1,-7 4 0,-8 1 0,-6 4-1,-11 1 1,-8 5-1,-11 3 0,-9 3 2,-10 2 0,-11 3 2,-11 4 0,-8-1 1,-10 4-1,-7 1 1,-9 2-1,-6 1-1,-5 3-1,-5-1-1,-2 2-1,-3 2-1,-4-1 0,-2-2 0,-3 2 1,-4-2 0,-2 0 0,-4 2 0,-3 1 1,-2 3-1,-3 4 1,-3 3-1,-3 4-1,-2 8 1,-6 4-2,-5 10 1,-7 6-1,-8 10-6,-10 12-8,-9 10-19,-11 17-16,-13 15-55,-133 111 106,13-7 0,9-6 0</inkml:trace>
  <inkml:trace contextRef="#ctx0" brushRef="#br0" timeOffset="239219.6826">14086 16406 101,'51'-36'19,"5"-5"0,7-7-2,5-5-2,9-6-4,7-5-2,6-4-3,8-3-4,6-1-11,3-1-19,2 1-20,3 1-66,68-41 114,-21 14 0,-19 9 0</inkml:trace>
  <inkml:trace contextRef="#ctx0" brushRef="#br0" timeOffset="242855.8905">17072 12126 88,'-57'-130'16,"-6"-12"1,-3-9-1,-5-9-2,-1-8-4,-2-10-1,-1-8-3,-3-8-2,-2-8-2,1-5-1,-3-8 1,-1-6 0,0-4 0,-1-4 0,-1-4-2,1-2-1,2-4 2,1 2 2,2-1 0,5 0 2,3 1 0,5 1 2,5 2 1,7 3 2,8 0-1,8 4-3,7 1-1,10 3-3,9 3 0,9 3-2,10 3 0,7 5 0,10 7-1,6 6 0,7 8 1,5 8 1,5 9-1,4 11 1,4 7 1,3 12-2,1 9 1,2 11 0,-1 9-1,0 9 1,-1 11-1,-4 9 0,-2 9 0,-5 10-1,-4 7 0,-6 9 1,-5 8 0,-5 5-2,-6 8-3,-5 5-7,-5 5-12,-6 5-13,-2 3-10,-2 5-85,-9 8 132,-1 2 0,0-1 0</inkml:trace>
  <inkml:trace contextRef="#ctx0" brushRef="#br0" timeOffset="243351.9189">15917 2989 86,'0'0'4,"1"2"1,5-1 0,0 1 1,3 1 0,5 1-1,0-3-1,3 2 1,3-2 0,1-1-1,3 0 0,1-2 1,0-3 1,2-2 0,2 1 1,-2-5 0,1 2 1,-2 0 0,-2-2-1,-3 2 1,-5 2 0,-3-2-1,-3 2-1,-5 4-1,-1-3 0,0 3-2,-3 1 0,-1 2-1,-2 5-1,-2 1 0,-2 4-1,-1 6 0,-1 4 1,1 3 0,-3 6 0,-1 3-3,-1 6-8,-1 2-19,1 4-24,-1 2 0,2 2-45,-1 25 98,3-10 0,3-10 0</inkml:trace>
  <inkml:trace contextRef="#ctx0" brushRef="#br0" timeOffset="243802.9447">16223 3034 76,'23'-2'8,"-1"0"1,-2 1 1,-4 1 0,0 3 2,-4 3 1,-4 6 0,-3 4 0,-1 9-1,-8 9-10,-4 10-41,-8 14-4,-9 14-53,-85 109 96,-2-11 0,-5-7 0</inkml:trace>
  <inkml:trace contextRef="#ctx0" brushRef="#br0" timeOffset="304279.4038">15301 17183 42,'8'6'0,"-3"-3"0,3 3-1,0 4 0,2 0 0,0 1-1,0 4 2</inkml:trace>
  <inkml:trace contextRef="#ctx0" brushRef="#br0" timeOffset="304581.421">15435 17404 48,'0'2'0,"0"-2"0,-2-3 0,1-3-1,2-3 3,-1-8-1,4-4 1,-1-4-1,2-3 1,0-3 0,2 4-1,-2 1 0,3 8-1,-2 4-1,-1 3 2,-1 6 1,0 2 0,1 3 0,0 4 1,-1 2 0,-1 3 1,2 1-1,-1 1-1,-2 2-3,3 1-5,2 1-9,0 2-19,23 21 10,-2-1 24</inkml:trace>
  <inkml:trace contextRef="#ctx0" brushRef="#br0" timeOffset="312820.8923">20803 13175 55,'5'33'2,"1"7"-1,0 4 1,1 5 1,1 6-1,2 4 1,-1 6 1,2 2-1,0 4 1,0 1-1,0 6-1,1-3 0,-1 4 1,2 1-1,-3-2 0,2 2 1,0-3 0,-1 0 2,2-4 0,-2 0 0,0-3 1,2-4-1,-3-2 1,1-5-1,-1-2 0,-1-3-1,1-6 1,1-1-1,-1-5-1,-1-5 0,2-1-3,-2-4-5,0-3-10,0-2-17,2-3-12,-1-3-20,11 6 64,-1-5 0</inkml:trace>
  <inkml:trace contextRef="#ctx0" brushRef="#br0" timeOffset="313514.932">21338 15194 58,'7'-6'6,"7"0"2,4-1 0,3-4 0,6 1 0,5-3 0,4-1 0,5-1 0,4-2 0,6 0 1,3-3 0,6-1 1,5-2 1,5 0 0,4-2-1,5 0 0,1-1-1,6-1-1,0 1 0,2 0-2,0-1-1,-1 1-1,0 0-1,-3 2 0,-1 0-2,-3 3-1,-4 1-3,-3 4-8,-6 2-11,-6 4-29,-5 3-3,-9 4-50,-2 18 104,-12-1 0,-12 3 0</inkml:trace>
  <inkml:trace contextRef="#ctx0" brushRef="#br0" timeOffset="315372.0382">20251 16095 49,'-42'41'2,"1"-4"-1,0-2 0,1-2 1,0-3 0,3-1 1,1-4 1,3-2 0,2-1 0,2-2 0,3-3 1,2 0-2,4-3 1,1 0-2,3-1 0,2-2-2,3-1 2,0-2-1,3-1 0,1 0 0,0-2 1,2 1 1,-2 0 0,2-2 2,1 2-1,1-1 1,-1-2 0,1 1 0,-1 0 0,2-1-1,0 1-2,-2 2 1,1-1-1,0 0 0,0 4 0,1-4-1,0 4 1,0-4-1,0 3 1,1-3 0,0-1-1,-1-2 0,2 0 0,0-2 1,-2 1-2,0-1 1,0 2-1,0-1 1,1 1-1,1-2 0,0 0-1,0 0 0,0 0-1,0 0 1,0 0-1,0 0 1,0 0 1,0 0 0,0 0 1,1-2 1,1-3 0,2-2 1,4-6-1,1-3 1,2-2-2,6-5 1,1-6 0,4-1-2,4-4 1,5-4 1,5-3 0,7-3 0,3-4 0,7-3-1,2-2 0,2-3 0,3-3 0,1 1-1,-1-1 1,0 0-1,0 0 0,-1 2 1,0-1 0,1 3 0,1 3 0,-2 1-1,-2 2 0,-2 2 0,-2 4 0,-6 2 0,-2 3-1,-4 3 1,-5 3 0,-2 2 0,-1 4 0,-7 4 0,0 1 0,-4 6-1,-2 1 0,-2 2 0,-1 4-1,-4 0-1,0 4-2,-5 0-2,0 1-2,-2 1-3,1-1-2,-6 3-6,2 0-8,-3 0-14,-1 3-4,-1 6 46,1-2 0</inkml:trace>
  <inkml:trace contextRef="#ctx0" brushRef="#br0" timeOffset="318280.2046">24289 14368 46,'4'-1'1,"4"3"0,-1 3 1,1 3-1,2 3 0,2 3 1,-1-1-1,0 3 1,2-2 0,-1 0 0,2-2 0,-3-2 1,3-3 0,-2-3 0,1-1 1,1-6 1,0-1 1,2-5 0,-1-2 0,1-3 1,-1-4 0,0-1 0,-1-2 1,-3-1 1,-1 1 0,-3 0-1,-2 2 0,0 5-2,-2 0-1,-3 4-1,0 5-2,0 0-1,0 5-1,0 2-2,0 5 1,2 3 0,0 2 1,1 6 0,2 1 1,1 4-1,-1 0 1,4 1-1,-2 2 1,2-1-1,-1-1 0,0 0 1,0-2-1,-3 0 1,-1-1-1,-1-3 1,-1-1 0,-5-1 1,-2-3-1,-1 1 1,-4-5-1,-2 1 0,-2 0 1,-4-1-1,0-1-1,-1 0-1,0 0-2,1-2-6,0-2-14,3-1-18,4-1-7,2-4-20,14-12 68,3 1 0</inkml:trace>
  <inkml:trace contextRef="#ctx0" brushRef="#br0" timeOffset="318514.218">24947 14270 103,'9'-1'-5,"7"-1"-10,0-1-13,5 0-27,14 3 55,-2 0 0</inkml:trace>
  <inkml:trace contextRef="#ctx0" brushRef="#br0" timeOffset="319145.254">25742 13779 102,'0'0'3,"0"-6"1,0-1-1,0-1 1,-1-2-2,0-1 0,-2 2-1,0 0-1,-3 1 0,0 1-1,0 1 1,0 3-1,-2 1 1,0 6 0,0 3 1,3 4 1,-1 4 0,3 5 2,2 3 0,2 4 1,1 3 0,2 5 0,1 0-1,1 2-1,2 1 0,-1 1-1,0-1 0,0 1-1,-2 0-1,1-5-4,-2-1-4,-2-1-11,-1-3-16,-3-3-9,-3-2-8,-13-3 52,1-6 0</inkml:trace>
  <inkml:trace contextRef="#ctx0" brushRef="#br0" timeOffset="319343.2654">25510 14187 140,'10'-2'8,"3"0"0,4-1 0,4-2-1,5-2-9,5 1-11,1-2-15,5 0-16,2-1-40,30-14 84,-6 2 0</inkml:trace>
  <inkml:trace contextRef="#ctx0" brushRef="#br0" timeOffset="319616.281">26088 13691 96,'-3'10'6,"-4"3"0,-1 6 0,0 3 1,-2 4-3,2 1 0,0 6-1,3-2 0,1 2-3,5-3-2,3-2-4,2-2-7,3-5-14,3-1-12,3-5-9,18-1 48,-1-5 0</inkml:trace>
  <inkml:trace contextRef="#ctx0" brushRef="#br0" timeOffset="320117.3096">26250 13779 116,'6'-3'4,"5"3"1,3 0 0,1 0-1,4 3-1,1 5-2,-1-1-1,-2 4 0,-3 4 0,-2 1 0,-6-1 0,-3 5 0,-3-4 0,-3 1 1,-2-4-1,-4-1 1,1-2 0,1-3-1,0-3 0,0-4 0,3 0 0,0-4-1,5-4 1,2-4-1,2-2 0,3-5 1,1 1 0,0-1 1,2 2 1,-3-1 1,0 2 0,-3 2 1,0 4-1,-2 5 1,-1 0 0,-1 4 0,-3 3-1,0 2-1,-1 4 0,1 4 0,0 0 1,1 5-1,2 0-1,2 2-1,2-2-3,1-1-7,0-1-11,3-2-18,2-1-7,1-3-16,12-6 62,-4-1 0</inkml:trace>
  <inkml:trace contextRef="#ctx0" brushRef="#br0" timeOffset="320314.3209">26624 13880 180,'2'6'10,"1"3"0,1 5 0,-1-2 0,3 6-7,-2-2-7,1 1-11,-1 1-15,1-1-18,0 1-78,7 7 126,0-5 0,-2-2 0</inkml:trace>
  <inkml:trace contextRef="#ctx0" brushRef="#br0" timeOffset="320939.3567">26902 13714 109,'5'-3'1,"3"0"0,2-1 0,1 1 0,3 3 0,-1 3 1,3-1-1,-4 6 1,1 0 0,-2 3 1,-3 3-1,-1-2 0,-1 2 0,-4-3 0,1-1 1,-2-1 0,-1-4-1,1 0 1,-1-3 0,1-3-1,0-5 1,1-1-1,1-3-1,0-5 2,-1 1 1,0-1 2,0 1-1,0 0 0,0 4 0,-1 2 1,0 1-1,-1 3-2,3 5 0,0 2-3,0 4 0,2 5 0,2 3-3,-1-1-4,3 3-5,-1-2-6,0 2-6,1 0-4,-1-4-1,0 0-49,6-2 78,-3-2 0,-1-5 0</inkml:trace>
  <inkml:trace contextRef="#ctx0" brushRef="#br0" timeOffset="321175.3702">27240 13791 107,'2'-2'12,"4"0"0,-1-1 0,3 2 0,0 1-4,3 3-3,-2 1-2,0 3-1,0 4 0,-4 2-1,-1 2 1,-2 0 0,-2 2 0,-1-2 1,-2 2-1,1-5 1,1-3 1,-1-1-1,3-4-1,3-1-8,3-3-12,5-2-22,6-3-8,6-2-39,36-15 87,-3 2 0</inkml:trace>
  <inkml:trace contextRef="#ctx0" brushRef="#br0" timeOffset="321318.3783">27836 13818 138,'0'0'-29,"2"2"-13,2 0-25,18-1 67,0 1 0</inkml:trace>
  <inkml:trace contextRef="#ctx0" brushRef="#br0" timeOffset="322029.419">28446 13360 140,'5'0'1,"2"0"-1,3-2 1,1 2 0,4-3 0,-1 3-1,3 0 1,-1 3 0,1 2 0,-2 3 0,1 3 1,-2 3 0,-2 4 0,-2 1 0,-4 3 0,-2 2 1,-2-5-1,-2 2 1,-3-3 0,0-6 1,-2-2-2,1-3 1,-1-5-1,0-1 0,0-4-3,4-7 0,1-3-2,1-4 0,5-4 0,1-1-1,0 1 1,2-3 1,1 2 0,-2 3 0,-1 4 1,-1 3 0,-1 5 1,-2 2 0,-1 7-1,0 3 1,-1 2 0,1 3 2,0 4-2,-1 2-3,0 2-2,2 0-4,0 1-3,3-2-5,3-1-3,2-2-2,2-3-47,17-9 69,-2-2 0,-3-1 0</inkml:trace>
  <inkml:trace contextRef="#ctx0" brushRef="#br0" timeOffset="322278.4333">28888 13489 94,'0'0'11,"0"0"-1,-2 1 2,-1 0 0,-1 4-5,-3 1-3,-2 3 0,1 2-1,-4 1 1,2 2-1,2-1 0,-2-1 1,4 0 0,3-2 0,2-1 1,1-1 1,3-3-1,4 0 0,4-1 0,0-1 0,3-3-2,2 0-3,2 0-4,0-3-9,2 0-8,-2 0-17,1-1-13,-2 0-35,-4-6 86,-3 2 0</inkml:trace>
  <inkml:trace contextRef="#ctx0" brushRef="#br0" timeOffset="322491.4454">28902 13556 163,'2'17'6,"-1"-7"0,0 7 0,0 0 1,1 4 0,0-1-6,2 4-7,-2-2-12,0 0-20,1-3-11,-1-5-36,-1-8 85,0-4 0</inkml:trace>
  <inkml:trace contextRef="#ctx0" brushRef="#br0" timeOffset="322796.4629">29103 13130 131,'9'0'12,"4"3"0,6-1 1,3 4 1,3 1-3,3 4-3,3 6-1,2 3-2,-2 5-1,-1 5-1,-2 4 0,-7 6-5,-3 5-5,-9 3-14,-8 6-23,-11 3-7,-10 3-47,-61 40 98,-1-13 0,-2-9 0</inkml:trace>
  <inkml:trace contextRef="#ctx0" brushRef="#br0" timeOffset="324095.5372">25485 15008 93,'153'-33'16,"5"-2"0,5-1-1,5-1-2,4-1-3,3-3-2,4 0-3,4-2-2,-2 0-2,1-2 0,-1-1-2,-4 0 1,-3-2-2,-7-1 0,-5-2 1,-7 0-1,-7-4 1,-7-1-1,-8-4 1,-9 0 0,-8-1 0,-10 0 1,-9 1-1,-10-1 1,-10-1 0,-10-1 0,-11 2 1,-11-3 1,-10 0 0,-11 1 2,-10-2 0,-11 2 0,-9-3 2,-11 3-1,-11 0 0,-7 1-1,-9 1 1,-4 3-1,-9 2-1,-5 3 0,-9 0-1,-4 4 0,-7 3-1,-7 3 1,-6 4-2,-6 5 1,-8 4-1,-8 5 0,-5 4 0,-7 5-1,-7 7 1,-5 4-1,-6 6 1,-6 5 0,-3 6 0,-3 4-1,-4 6 1,-1 6 0,-1 5-1,-2 6 1,-1 7 0,-2 6-1,0 5 1,-4 9-1,1 3 1,-4 5 0,2 6 0,0 3 1,3 4 0,2 3 0,6 2 0,4 1 1,8 1-2,8 2-1,6 4-1,8-1 0,8 0 0,9 2-1,9-1 0,10-3 0,9-1 1,9-1 1,14-4 0,11-4 0,11-4 0,14-8 0,14-5 1,13-5 0,14-7 2,13-9 0,16-6 1,15-6 1,15-10 0,16-5 0,13-9 0,17-5-1,13-8 0,14-7-1,12-3-1,11-6-1,5-2-1,6-6-3,5 2-3,-2-4-8,-1 1-7,-3-2-13,-3 1-14,-7-1-53,88-15 102,-32 3 0,-30 5 0</inkml:trace>
  <inkml:trace contextRef="#ctx0" brushRef="#br0" timeOffset="381629.828">24516 2697 60,'7'22'3,"3"-1"-2,-1 1 1,2-2-1,-2-2 0,1-1 0,0-1-1,-2-3 2,0 0-2,0-1 0,-4-2 0,2 0 2,-2-3-3,0 0 3,-2 0-3,0-2-6,0 0-8,1 0-15,-5 2 9,1 0 21</inkml:trace>
  <inkml:trace contextRef="#ctx0" brushRef="#br0" timeOffset="389881.2999">24307 4579 77,'47'-33'9,"5"-4"0,-3-6-2,-2-9-1,-4-5 0,-6-4 0,-6-4-2,-5-3 2,-8-4 0,-4-3-2,-4-2 3,-7-2-2,-3 0-1,-4-3 1,-4-3 0,-4 1-2,-4-3-1,-3 2 0,-5 2 0,-2-1 0,-5 3-1,-4 5 1,-4 2-1,-5 3 0,-4 5 0,-4 3-1,-3 4-1,-5 3 1,-5 5-2,-3 5 0,-4 4-1,-4 6 0,-4 5-1,-3 6 1,-4 5-2,-1 6-1,-2 3 0,-1 7-1,0 4-1,1 6 2,0 6-1,2 6-1,2 7 2,1 4 0,2 11 2,1 4 0,5 10 1,1 6 0,3 8 2,2 6-1,3 6 0,5 5 1,4 2-1,4 5 2,7 1-1,7 1 0,5 0 0,8 0 0,9-3 0,6-3 1,9 2 0,8-3-1,8-2 1,7-2-1,10-1 0,5-2 2,9-2-2,4 0 1,9-2 0,5-1 0,7 0 0,4 0 1,5-3-1,4-2 0,4-4 2,4-3-2,1-5 2,0-10 1,3-4-1,-1-11 1,-1-6 1,-1-8 0,1-8-1,-1-7 1,0-8-1,1-7-1,0-8 2,-2-8-1,0-6 0,0-8-1,-2-8 1,-2-5 0,-4-7 1,-5-5 0,-7-7-1,-4-4 2,-7-5-1,-10-6 1,-6-3 1,-11-4-1,-11-4 0,-7-3 1,-10-5-2,-9 0 1,-9-2-1,-7-1-2,-9 0 1,-7 3-3,-6 4-3,-9 2-7,-6 9-20,-6 5-17,-5 9-49,-73-27 96,8 16 0,9 15 0</inkml:trace>
  <inkml:trace contextRef="#ctx0" brushRef="#br0" timeOffset="406620.2573">30395 3913 70,'30'-33'7,"5"-4"-1,6-4 0,2-4 1,6-3-1,4-5 1,4-3-1,4-4 1,7-2 0,0-2 1,2 0 0,2 2-1,-1 1 1,-1 2-1,-1 4 1,-5 5 1,-5 4-1,-5 4 0,-6 6-2,-5 2 1,-5 8-2,-8 2 0,-4 4-1,-5 3-2,-5 5-1,-5 2-1,-2 4 0,-3 1-1,-2 2-1,-2 2-2,1 0-9,-2 3-22,0 3-16,0 3-73,-8 5 124,-2-1 0,-7-5 0</inkml:trace>
  <inkml:trace contextRef="#ctx0" brushRef="#br0" timeOffset="409331.4124">22634 9403 77,'2'-25'6,"3"-3"-2,3-3-1,5 1 0,2-3-2,5-1 1,1 1-1,5-1 0,0 2 0,4 1-1,0 0 2,3 4-2,0 0 1,2 1 0,4 2 0,1 2 0,1 0 1,3-1-1,0 2 0,2 1 1,-1-1-1,1 2-1,-3 2 1,-1-1 0,-2 1-1,-4 3 1,-2 1-1,-3 2 0,-2 2 1,-4 0-1,-3 3 0,-3 1-1,-2 1-4,-4 1-4,1 1-9,-6 2-10,2-3-27,4 0 55,-3 0 0</inkml:trace>
  <inkml:trace contextRef="#ctx0" brushRef="#br0" timeOffset="410251.465">24242 8206 56,'0'2'5,"0"1"-1,2 2 2,-1 4-1,3 2 0,1 1 1,3 4-3,-2 0 0,3 1-1,-2-2-1,2 2 0,-1-2 0,1-1 0,-2-1 1,1 0-2,1-1-1,-1-1-3,1 1-10,-1-1-11,2 2-32,0 9 57,-1-1 0</inkml:trace>
  <inkml:trace contextRef="#ctx0" brushRef="#br0" timeOffset="410796.4962">24325 8260 68,'-5'7'5,"1"-2"1,3-3-1,0 1 0,3-5-1,3 1 2,5-3 0,3 1 0,5-3 1,2 2-1,3-1 0,3 2-2,1-1 0,0 2-2,-1-1 0,0 3-2,-1 0-7,0 0-12,-3 0-15,-1 3-48,2 15 82,-4 0 0,-9 4 0</inkml:trace>
  <inkml:trace contextRef="#ctx0" brushRef="#br0" timeOffset="411523.5378">23714 9776 63,'68'-36'3,"0"0"0,-1-4 0,-1 0 1,-5 1 1,-1 1 0,-5 2 1,-4 0 0,-4 5 0,-6 1-1,-2 5 0,-6 3-1,-6 2-1,-5 4 0,-5 6-1,-4-1-1,-3 6-5,-6 2-8,-1 1-10,0 0-12,-2 0-21,5-6 55,-2 1 0</inkml:trace>
  <inkml:trace contextRef="#ctx0" brushRef="#br0" timeOffset="415286.753">23863 8097 44,'-19'23'1,"2"0"0,2 2 1,1 2-1,2 0 1,-1 2 0,6 1 0,1 1-2,3 2 0,3 3 0,3 0 0,4 1 0,0 3 0,4-2 0,-1 0 0,1-1 1,2-2 0,-1-2 0,1-3 0,3-4-1,1-1 0,1-4 0,2-1 0,2-1 0,1-3 0,2-1 0,0-2 0,3-1 1,-1-1-1,3-2 0,1-2 1,0-2-1,3-1 1,3 1-1,3-5 1,3 2-2,1-2 2,4-2-1,-1-1 0,2-3 0,0 1 1,-2-3-2,0-2 2,-2 0-1,1-1 0,-4-5 0,3 0 1,-1-1-1,1-4 0,0-1 0,1-2 0,-2-2 0,-2-2 0,2-1 3,-5 0 0,-3-3 0,-3 1 3,-5-2 1,-4 0 0,-4 0 2,-5-1 0,-3 0-3,-7-3 1,-4-1-1,-4-3-2,-4-2-1,-6-3-2,-4-5-1,-5-2 1,-5-4 1,-5-1 1,-6 1 1,-8 1 1,-5 5 0,-7 5 1,-10 7 1,-6 9-2,-10 11-1,-9 10-5,-8 16-6,-9 14-13,-4 15-25,-8 19-1,-3 20-16,-110 132 62,21-5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45:34.238"/>
    </inkml:context>
    <inkml:brush xml:id="br0">
      <inkml:brushProperty name="width" value="0.05292" units="cm"/>
      <inkml:brushProperty name="height" value="0.05292" units="cm"/>
      <inkml:brushProperty name="color" value="#FF0000"/>
    </inkml:brush>
  </inkml:definitions>
  <inkml:trace contextRef="#ctx0" brushRef="#br0">21898 3791 138,'1'11'3,"1"7"1,2 3-1,0 5 1,1 4 0,2 4 0,-1 5-2,2 1 1,-2 3-1,-1 0-2,-1 0 3,-2-2-2,-1-4 0,-1-4 3,-1-5 0,0-7-2,0-9 1,-2-5-2,0-7 0,0-5 0,-1-8 0,-2-5-2,2-9 0,0-4 1,-2-7 0,0-5 3,2 0 0,-2-2 2,2 0-1,0 2-1,3 3 2,1 5-2,3 3 0,1 4 0,4 5-2,0 3-2,2 5 2,1 0-1,0 5-1,2 0 1,1 6 0,-1 2-1,2 3 3,-1 4-2,1 6 0,-2 4 1,-1 5 1,-2 2-1,-4 5 0,-1 1 1,-3 2-2,-3-1 2,-2 0-1,-1-2 1,-4-1-1,-2-4 0,1 0 1,-2-5-1,-1 0 1,2-3 0,1-3-1,-1 0-1,3-3 2,2 1-2,1-5 0,-1 1 1,4 1 0,2-2-1,2 1 2,2 3 0,2-1 1,4 3 0,-2 4 1,3 0-1,2 4 0,-2 2-1,2-2-1,-1 3 0,2-2-1,-3 1-5,0-2-11,1-2-21,-4-2-21,2-1-96,11-5 154,-2-4 0,-2-1 0</inkml:trace>
  <inkml:trace contextRef="#ctx0" brushRef="#br0" timeOffset="753.0431">22324 4311 106,'4'2'11,"0"-2"0,3 0 1,0-3 0,5 0-1,-3-1 0,4-3-1,-1 0-2,-2-2 0,1-1 1,-2-2 0,-2 4 2,-1-1-2,-4 1-3,-1 3 1,-2 1-1,-2 1-2,-1 3-1,-4 4-2,-2 3-2,1 4 2,1 1-1,-3 5-1,6-1 0,1 3 0,3-1-3,3 2 0,3-2-4,4-3-9,4 0-6,5-5-6,5-3 0,5-3-1,5-5 3,3-5 2,2-5 5,0-3 8,0-5 8,-3-2 8,-2-1 5,-6-2 3,-3 0 3,-4 1 4,-6 2 4,-2 2 0,-5 5-1,-4 1 0,-1 5-3,-5 1-3,-2 6-2,-1 1-5,-5 5-4,-1 4 1,0 3-3,-1 5-1,1 1 1,0 4-2,3-1-1,2 0 1,4 1 0,2-5-2,4-2 2,2-4 0,4-4-1,2-2 2,2 0-1,3-5 0,-2-2 0,2 2 0,-2-3 1,-1 6-1,1 0 1,-3 4-1,-1 4 1,-2 2 0,-2 5 0,-3 1 0,-2 5-2,-1-3 1,-2 2-2,-2-1-3,-2-1-3,0-2-8,-3-2-9,3-5-18,0 0-17,1-5-70,2-14 129,1 1 0,-1-3 0</inkml:trace>
  <inkml:trace contextRef="#ctx0" brushRef="#br0" timeOffset="1107.0634">22890 4243 148,'2'0'7,"5"0"1,4 0 1,2 5 0,0 2-3,4 2 1,-2 4-1,1 1-1,-3 3 1,-1 0 0,-3 0 0,-3-3 2,-1-4 1,-2 0-1,-2-3 0,0-2-1,-1-2-1,-2-3 0,-1-3-2,0-6-2,-2-2 0,1-4-1,0-1-1,1-5-1,1 1-3,2-2-3,1 1-7,3 1-12,3 3-10,1 3-11,3 4-102,17-2 149,-1 3 0,-3 4 0</inkml:trace>
  <inkml:trace contextRef="#ctx0" brushRef="#br0" timeOffset="1421.0813">23239 4255 172,'1'-2'8,"-1"-3"1,3-2 1,0-2 2,2-2-3,-1-1-2,-1 1 0,0-2 0,-1 2-1,-1 0 0,-1 4-2,-2 2-1,-2 4-1,-1 5 0,-1 5-2,-2 2 0,0 4 0,1 6-1,2 2 0,0-1-3,2 1-5,2-2-11,3-2-14,2-3-21,2-2-85,20-14 140,-1-6 0,-1-1 0</inkml:trace>
  <inkml:trace contextRef="#ctx0" brushRef="#br0" timeOffset="1806.1034">23454 4032 150,'-3'5'6,"-1"0"1,-2 2 0,0-1 1,-3 2-1,4-4-2,-6 5-1,5 0 0,0 1-2,3 0 0,-1 2 0,5 1 0,2-1-1,2 1 1,1 0-1,3 2 0,-1-2 1,1 0-1,-1-1 0,0-1 1,1 0 1,-3 1 0,-2 0 1,-1-2 1,-2-2-2,-3 0 2,-2 1-1,-2-1 0,-4-1-2,0 0-4,-1-4-7,0-2-12,0-1-18,4-3-15,0-2-71,7-16 125,3-1 0,2 0 0</inkml:trace>
  <inkml:trace contextRef="#ctx0" brushRef="#br0" timeOffset="2352.1346">23569 4010 154,'0'0'9,"0"0"1,-2-1 0,-2 0 0,-3 1-3,0 0-2,-6 2-2,4 2-2,-3 3 0,2 3-1,0 1 0,1 4-1,0 2 1,5 0 0,1 0 0,3 1 1,2-3-1,2 2-1,5-4 2,1 0-1,1-2 0,2-1 1,0-1 0,2 2-2,-2-1 3,0 1-2,-2 1 0,-3 0 2,-1 0-1,-3-1-1,-3 2 2,-2-2 0,-5-3-1,0 1 1,-1-4-1,-2 1 1,0-6-2,1 1 0,0-5-1,1-3 0,1-3-2,3-2 1,2-8-1,4 3 0,6-3 1,-1-1 1,5-1 0,2 4 3,0 1-1,1 5 0,0 4 3,0 5-1,-2 5 0,-1 7 1,-2 0-2,-2 4 0,-1 3-1,-1 1-4,-2-3-9,-2 1-13,-1-1-19,2-2-9,1-3-42,11-6 95,0-2 0,0-2 0</inkml:trace>
  <inkml:trace contextRef="#ctx0" brushRef="#br0" timeOffset="2518.1441">23698 4045 165,'1'2'4,"1"0"-5,-1-1-9,0 3-10,0-1-20,-1 3-58,10 5 98,2 2 0,-1-2 0</inkml:trace>
  <inkml:trace contextRef="#ctx0" brushRef="#br0" timeOffset="3185.1822">23888 4057 195,'-3'5'4,"1"-1"0,-2 1 0,1 4-1,-3 2-1,2 0-3,0 4 1,2-1-1,1 1 1,0 2-1,2 0 2,0-1-1,3-1-1,0-1 1,2-4 1,2 1 0,0-2 0,-1-1-1,4-4 2,-2 1-1,1-4 2,-3-1 0,4-3-1,-4 0 0,1-5 1,-1-1 0,0 0-2,-2-4 2,-1-1-1,-1 1-2,-1-2 2,-1 0-2,-1-1-1,1 2 1,-1 3-1,1-2-2,0 6 2,-1 2 0,5 3-2,0 4 3,0 6-1,2 5 0,2 2 2,-1 3-1,-1 1 0,-2-1 1,0-1-1,-1-1 1,-1-3 1,0-2-1,-3-4 2,0-3-1,1-1 0,-1-6 1,0-1 0,1-4-2,1-3 1,1-9-2,3 3 0,1-5 1,0 0-1,4 3-2,-1 1 3,1 2-2,2 5 0,-1 7 1,3 4-1,-2 7 0,3 4 2,-2 6-2,2-1-2,-3 7-5,2-3-9,-4 3-18,-3-1-18,0 2-76,-17 26 129,0-4 0,-4-4 0</inkml:trace>
  <inkml:trace contextRef="#ctx0" brushRef="#br0" timeOffset="3628.2076">22972 4949 141,'2'-1'10,"0"1"1,3-1 0,1-1 2,6-1-4,2 1-4,8-4 3,7 0-2,8-1-1,11-3 0,6-5-1,12 1-1,4-5-1,7-3-1,4 1-1,5-4 1,0 1-1,1 1 0,-2 2-1,-2 1 0,-4 6-1,-7 2-2,-6 4-7,-6 2-7,-8 5-17,-7 2-18,-5 0-57,3 5 110,-8-3 0,-7-1 0</inkml:trace>
  <inkml:trace contextRef="#ctx0" brushRef="#br0" timeOffset="4733.2708">24566 3892 74,'0'-3'4,"1"2"1,0-1 0,0 0 0,0 0 0,-1 2-1,0-2-3,1 0 1,-1 1-1,1-1 0,-1 0-1,0 2 1,0 2-2,2 0 2,-2-1-1,2 4 0,-1 0 0,1-1 0,0 3 0,1 0 1,-1-4-1,1 4-1,-2-2 1,2 1 1,0-1-1,-1 1 4,0-2 1,0 0 2,0-1 4,0 0-1,0-2-1,-1-1 2,2 0-1,2-3-2,0-4-2,1-1-2,4-3-1,-1-1 2,3-3-1,1-2 0,2-3 0,3-2 1,0-2 1,4-2-1,1-2-1,1-1 0,3-2 0,2-2 0,3 1 1,2 0-3,2-1 0,1 1 1,1 2-1,0 3-2,-2 2 2,-4 2-1,-2 3-2,-3 3 2,-5 5-1,-4 0-1,-4 3 0,-5 2-5,0 1-12,-4 4-11,-2-1-15,-1 1-12,1 4-52,-8 12 108,1-1 0,-4 2 0</inkml:trace>
  <inkml:trace contextRef="#ctx0" brushRef="#br0" timeOffset="8712.4984">24479 5031 68,'0'0'8,"0"0"1,0 0 1,0 0-1,0 0-3,-2 0-1,0 0-1,-1 3-3,0-1 1,0 3-2,2 3 1,-1 4 2,2 0-1,-1 5 1,0-1-1,1 2 1,1-1-1,0 0 1,2-1-1,1 0-1,1-3 1,0 0 0,2-5 0,1 0 0,0 1 0,2-5 1,-2 1 0,3-1 1,-1-4 0,1-1 0,-1-3-1,1-2 1,-1-2 0,0-2-2,1-2 0,-2-1 0,-1-1-1,-1 1 2,-1 0-2,-1 3-2,-2 1 0,-1 2 0,-2 2-1,1 3 1,0 3 0,-1 4-2,1 3 2,0 1 0,2 4 2,1 0 0,1-2 0,1 2 0,2-2 1,1-3 1,3-2-1,-1-2 1,1-1 0,3-5 1,-2-1 0,1-3-1,-1-2 1,0-4-2,-4 1 0,-1-4 0,-3 0-2,-3-2-4,-2-2-4,-2 2-9,-1 1-14,-3 0-19,-1 2-60,-4-3 110,2 2 0,1 6 0</inkml:trace>
  <inkml:trace contextRef="#ctx0" brushRef="#br0" timeOffset="9197.5261">24900 4828 125,'1'-1'3,"1"1"0,3 2 2,-2 2 0,1 4-2,0 1 3,2 6-1,-2 1-2,2 3 1,-1 3-1,2 1-2,1 2 1,-1 0 0,2 0-2,-1-1 2,1-2-1,-3 0-1,2-4 1,-3 0 0,-1-4-1,-1-2 3,-1-2 0,-2-3-1,1-3 2,-1-1-1,0 0-1,0-7 0,0-2-1,0-3-1,1-2-1,1-6-1,2 1 1,1 0 0,1 0 0,3 0 0,-1 3 1,4 2 0,-1 3 1,0 3-1,2 4 0,-3 2 1,2 1-1,-1 3 0,-2 1-1,2 0-6,-3 1-11,0-1-16,0 1-13,0-1-36,4 8 83,0-2 0</inkml:trace>
  <inkml:trace contextRef="#ctx0" brushRef="#br0" timeOffset="9533.5453">25367 5066 94,'3'-5'3,"1"-1"3,0-1 1,1-2 2,1 2 2,-3-1-1,1 0 0,-3 0 0,-1 3-2,-1 0-2,-1 4-1,-2-1-2,-1 6-1,0 0 0,0 3-1,2 3-1,-1 1 1,2 0-1,2 1-1,1 0-6,1-1-8,2-1-15,1-2-11,2 1-53,15-2 94,-1-1 0,-3-2 0</inkml:trace>
  <inkml:trace contextRef="#ctx0" brushRef="#br0" timeOffset="9884.5654">25552 5003 125,'-2'0'6,"0"2"1,0 2-1,-1 0 1,2 3 0,4 0-2,-1 0-2,1 1 0,0 0-1,-1 1-1,0-2 2,-1 2-2,-1-4-1,0 2 2,-1-4-2,-1 0 0,0-1 0,1 0-1,-2-4-1,0-1 1,2-4-1,-1-3 0,4-2 1,1 2 1,2-1 0,2 0 2,4 2 0,3 2-1,2 1 2,3 4-3,3 2-18,-2 3-27,2 3-1,0-2-22,17-3 68,-6-2 0</inkml:trace>
  <inkml:trace contextRef="#ctx0" brushRef="#br0" timeOffset="10599.6063">26196 4801 115,'4'-5'12,"5"1"-1,3-3 1,4 3 1,4 1-4,2 3-4,3 0-1,-2 4-2,1 4-1,-3 2 0,-3 4 0,-4 0-1,-3 3 1,-4 0 0,-2-1 1,-5 1 0,-4-3-1,-2 0 0,2-4 0,-5 0 0,3-3 0,-3-1-1,3-1-1,1 0 0,2-4-1,-1-1 1,4-6 1,0-1-1,3-4 0,0-2 1,2-4 0,3 0 0,0-2 1,0-3-2,0 1 0,0-2 2,1 2-2,-3 0 1,1 1 1,-1 5 0,-2-2-1,1 8 2,-2 1-1,-1 6 0,-1 0 0,-1 2 2,1 4 0,1 3 0,1 6 0,-1 1 0,3 7 1,-2-1-1,3 3 1,-3 0-2,2 0-2,1-2 0,0 0-4,-1-4-10,4-1-18,-1-2-19,2-2-72,18-8 123,-1-3 0,-3-3 0</inkml:trace>
  <inkml:trace contextRef="#ctx0" brushRef="#br0" timeOffset="10851.6207">26774 4678 184,'-1'-7'5,"6"9"0,0-1 0,6-1 0,-2 0-2,4 0-11,2 0-16,2-1-21,0-1-6,1 4-28,5 8 79,-3 0 0</inkml:trace>
  <inkml:trace contextRef="#ctx0" brushRef="#br0" timeOffset="11372.6505">27398 4592 176,'-4'-3'7,"2"3"1,-1-3-1,-2 4 1,1 1-4,-1 4-3,-3 2 0,-2 2 0,0 4-1,-3 1 2,1 2-1,0-2-1,-1 2 0,3-1 1,1 0 1,2-3 0,2 0 1,2-5-1,3 1 2,3-6 1,3 1 0,4-4 0,2-1-1,5-2 0,0-3-2,3 2 0,2-3-1,1 1-3,2-1-2,0 0-6,1 0-12,-3 2-20,-1 0-14,-2 2-66,-4-1 122,-5 2 0,-3 1 0</inkml:trace>
  <inkml:trace contextRef="#ctx0" brushRef="#br0" timeOffset="11603.6637">27448 4565 173,'3'5'8,"0"0"1,1 4 2,-2 0 0,-1 6-1,-1 0 0,0 2-3,-2 2-1,-1 4-2,3 0 0,-2 1-2,0 0-2,0 0-1,1-2-9,-1-1-16,2-3-16,0-3-13,3-1-66,16-11 121,-2-2 0,3-5 0</inkml:trace>
  <inkml:trace contextRef="#ctx0" brushRef="#br0" timeOffset="11993.686">27659 4613 127,'-3'9'4,"-3"1"2,1 3-1,0 1 1,-3 3 2,4-2-2,1 2 2,2-1-1,3-3 1,3 0-2,4-3 2,0-1-2,3-4-1,4-4 1,0-3-1,2-5 0,-2-2 1,-1-2 0,-3-3-1,0-1-1,-5 0 1,-3-1-2,-4 3-1,-2-1-2,-3 2 0,-1 2-2,-3 3 1,0 2-1,-3 2-1,0 3-2,0 3-4,-3 0-8,2 3-15,2 2-18,-2 2-86,7 12 136,1-3 0,3 0 0</inkml:trace>
  <inkml:trace contextRef="#ctx0" brushRef="#br0" timeOffset="12165.6959">27931 4774 198,'-1'7'3,"0"4"-8,0 3-19,0 1-23,1 2-78,4 5 125,-1 0 0,2-5 0</inkml:trace>
  <inkml:trace contextRef="#ctx0" brushRef="#br0" timeOffset="12911.7386">28460 4461 168,'0'-2'7,"0"-3"1,0 0 0,1-5 1,2 2-4,1-3-2,2 0-2,1 1 0,4-1-1,-2 1 0,3 3 0,-1 2-1,-1 5 0,1 2 0,0 4 0,-1 3 1,-1 3 1,1-1-1,-2 3 0,1-2 3,-3-2-1,4 0 0,-3-3 1,0-3 0,-1-1 0,3-3 1,-3-3-1,2-2-1,-3-3 0,4-1 0,-4-2-1,2-2 0,-2 1-1,0 0 0,-2 0-2,1 4 1,-1-2-1,-1 4 0,-1 2 0,0 2-1,1 3 1,-1 4 0,1 5 2,0 4-1,2 3 0,-1 2 2,3 0-1,0 3 0,2 0 0,0 0 1,0-1-1,1-1 1,-1-3 0,-2 0 0,-1-2 0,-4-2 2,-1-1-1,-2-1 2,-5-2-1,-2-1 0,-3-1 1,-1 0-2,-3-4 1,0 2-1,-2-2-1,1-2-1,0 1-1,3-4-6,0 2-13,3-4-31,2 1-5,2-2-62,11-14 118,1 1 0,4 0 0</inkml:trace>
  <inkml:trace contextRef="#ctx0" brushRef="#br0" timeOffset="13242.7575">28992 4405 201,'3'0'11,"4"-2"-1,1-1 1,4-1 0,-1 1-3,4 1-2,0-3-2,0 1-2,0 1-3,0-1-5,-2 3-9,1 0-13,-5 1-14,0 2-15,-2 1-58,-8 14 115,-3-2 0,0 2 0</inkml:trace>
  <inkml:trace contextRef="#ctx0" brushRef="#br0" timeOffset="13413.7673">29081 4532 215,'1'0'4,"4"-1"-7,2 0-18,4-1-28,1-1-3,6-1-42,26-13 94,0 2 0,-1-1 0</inkml:trace>
  <inkml:trace contextRef="#ctx0" brushRef="#br0" timeOffset="13961.7986">29624 4238 90,'-2'0'7,"0"0"1,-3-3 0,0 3 2,-2 0-1,-2 0-1,0 0-1,0-1 0,-1-1-1,2-1 0,2 0 1,1-2-1,-1 0-2,4 0 1,1-2-1,3-1-1,1-4-1,2 1 0,2-3-2,-1 1 0,3 1-1,-1 2 0,3-1 0,0 3-1,0 3 0,2 3 0,-1 3 1,0 3-1,0 2 1,-2 5 0,1 0 0,-4 1 1,-1 3-1,-2 1 1,-2-1-1,-3 1 2,-1 0-1,-3 1 0,-2-2 0,-1-1 0,-3 3 0,1-2 0,-1-1 1,-1 1-1,1-1-1,2-2 1,0 0 0,2-1-5,2 0-7,0 1-13,2 0-17,2-1-57,1 14 99,1-3 0,0-3 0</inkml:trace>
  <inkml:trace contextRef="#ctx0" brushRef="#br0" timeOffset="14233.8142">29606 4724 184,'1'-2'18,"0"0"1,0-1 1,0 3 1,2-2-5,-1 0-4,0 1-4,2-1-6,-2 2-13,0-4-40,0 1-12,1-4-112,4-18 175,1 1 0,-3 0 0</inkml:trace>
  <inkml:trace contextRef="#ctx0" brushRef="#br0" timeOffset="15090.8632">29696 3931 118,'-5'-5'9,"-1"0"0,-1-4 1,-3 0 1,0-5-4,0 3 0,-3-3-1,0 0-2,-2 1-1,0-2-1,-3 2-1,0 0 0,-4 1 0,-2 2 0,-1 0-1,-2 3 1,-3 2-1,-1 0 1,-1 3 0,-1 2 0,-2 0 0,1 2 0,-2 1 0,0 3 0,-1 0-1,1 0 1,-2 5 0,1 1-1,-2 2 2,2 3-2,1 2 1,-1 3 0,1 3 0,-2 3-1,2 2 1,1 2-1,2 3 0,0 2 0,3 5-1,2 0 0,3 4 1,2 2 0,4 2-1,1 0 0,3 1 0,2 0 1,3-1 0,4-3 0,1 1 0,5-2 1,3 0-1,3-3 1,5 1 0,3-1-1,2-2 1,3-1-1,4-2-1,0-2 1,4-2-1,1-3 0,4-2 0,0-3 0,3-3 0,3-2 1,1-4 0,2-5 0,1-3 1,1-6 1,0-2-1,-1-5 1,0-4-1,0-4 0,-1-3 0,1-5 1,1-4-1,0-3 1,3-8-1,0-4 0,2-5 2,-1-6 0,0-5 2,-4-2 2,-1-3 2,-7-1 0,-6 0 2,-8 2-1,-8 0 0,-10 3-2,-9 1-3,-10 0-3,-11 5-8,-9 1-23,-8 6-31,-11 5-2,-9 7-78,-81 11 140,8 8 0,5 8 0</inkml:trace>
  <inkml:trace contextRef="#ctx0" brushRef="#br0" timeOffset="16289.9318">26156 5883 147,'0'0'9,"-1"-2"1,1-1-1,-1-1 1,1-2-2,-1 0-2,2-2-2,0 0 0,3 1-3,1 0-1,3-1 0,1 4 0,4 0-1,-1 4 1,3 2 0,0 3-1,1 2 2,1 1-1,-2 2 1,0-1 0,-2 4 0,-1-4 2,0 1-1,-2-2 0,1-2 1,0-4 0,0-2 0,2-2 0,1-3 0,-1-2-1,2-3 0,-2-2 0,0-3-1,-2-1 1,-1-2-1,-1 1-1,-3 1 0,-1 1-1,-2 5-1,-1 0 0,-1 3 0,-1 3 0,0 4 0,0 3-1,0 3 1,0 6 2,1 3-1,1 1 2,0 2-1,0 1 0,2 3 0,0 0-1,0 1 1,-1 0 0,0 0-1,1 0 0,-1-1 2,-2-3 0,0 0 1,-2-1 1,-1-4 1,-4-2-2,-2-3 2,-5-1-1,-2-3-1,-4 0 0,0-3 0,-3 0-1,1 0-1,-2-4 0,1 1-1,-2 0-2,2-1-5,3 1-9,-1 0-17,5 0-17,2 1-85,12-3 136,5-1 0,1 1 0</inkml:trace>
  <inkml:trace contextRef="#ctx0" brushRef="#br0" timeOffset="16608.95">26707 5814 204,'5'2'10,"0"-2"-1,4 0 0,2-2-4,1 1-11,1-1-16,0-1-23,0-1-9,0 3-56,8 7 110,-3 2 0,-2 0 0</inkml:trace>
  <inkml:trace contextRef="#ctx0" brushRef="#br0" timeOffset="16775.9596">26772 6020 217,'1'-3'9,"3"-1"-4,1-2-20,5-3-31,5 0-4,6 0-70,32-12 120,-3 4 0,0-1 0</inkml:trace>
  <inkml:trace contextRef="#ctx0" brushRef="#br0" timeOffset="20186.1546">27261 5731 91,'-1'2'2,"0"-1"0,-2 4 1,0 2 0,-3 2 0,-2 3 1,1 0 0,0 3 0,1 0 1,-2 1 0,3 1 1,2-2-1,1 0 0,2-1 1,3 0 0,0-3 1,3-1 1,2-2 1,1 0 1,0-3 1,4-1-2,-3-3 1,1-2 0,0-2-2,-1-3 0,0-2-2,-2-1-2,-1-1 1,-1-4-2,-3 1 0,-1-4-1,-2-1-1,-1 0 1,-1-1-1,-2 0 0,0 1 0,-2 1-1,1 2 0,-1 4 0,-1 1 0,1 1-1,0 4-1,-3 2 0,2 3-3,-2 0-4,1 3-9,-3 2-18,4 4-19,-2 1-90,1 12 145,-1 1 0,4-3 0</inkml:trace>
  <inkml:trace contextRef="#ctx0" brushRef="#br0" timeOffset="20381.1658">27402 5791 209,'-3'-7'2,"5"7"-6,-1 2-16,1-1-19,0-1-9,1 2-52,2 2 100,0 0 0,0 0 0</inkml:trace>
  <inkml:trace contextRef="#ctx0" brushRef="#br0" timeOffset="20953.1985">27580 5661 181,'5'-12'8,"-2"11"-1,3-2 1,2-1 0,2-1 0,-1 3-3,4 0-2,-2 2-1,-2 2-1,0 1 0,-1 2-1,-3 2 1,0 2 0,-1 1 0,-4 0 0,-1 4 1,-3-4-2,0 2 0,0-4 1,-4 3-1,3-3 0,1-1 0,0-2 0,0 2 0,4-3 0,-1 0 0,4-1 0,1 0 1,1 2-1,2-2 1,4 1-1,-6-1 0,5 2 1,-3 0-1,0 0 1,0 4 0,-2-2-1,-2 1 1,-1 1 1,0 1 1,-3-3-1,-1 3 1,-3-3 0,-1 0-1,-2-1 2,-2 1-2,-1-4 1,0 0-2,-2-1 0,0-1 0,-1-1-1,1 3-2,-1-6-4,5 3-10,0 0-19,1 3-21,1-3-101,8-4 157,0 0 0,3 0 0</inkml:trace>
  <inkml:trace contextRef="#ctx0" brushRef="#br0" timeOffset="21318.2194">27983 5712 178,'4'-1'12,"0"-1"0,6 0 2,0-1-1,2 0-3,3-1-2,3-1-3,3 2-2,1-3-3,3 2-4,2 0-8,2 0-12,-3-1-19,2 2-12,-4-1-62,-4 3 117,-7-1 0,-7 2 0</inkml:trace>
  <inkml:trace contextRef="#ctx0" brushRef="#br0" timeOffset="21532.2316">28176 5584 194,'-1'7'12,"1"2"0,-1 6 1,0 2 1,0 1-5,0 6-3,-1 0-6,1 2-17,0 3-33,1 0-6,-1-2-81,-1 7 137,0-6 0,0-5 0</inkml:trace>
  <inkml:trace contextRef="#ctx0" brushRef="#br0" timeOffset="22045.261">28543 5565 104,'-3'9'5,"-1"3"2,2 1 1,-1 4 1,1-1-1,1 1 1,1 0 0,1-1 0,1-5 2,1 0-1,1-4 1,3-2-2,1-3 0,3-1-1,-2-4 0,5-4-2,-3 0-1,-1-3 0,2-4-2,-3-1 0,-1-3 0,-2-1-2,-3 0 0,-2 0-1,-3 2 0,0 0-1,-4 5 0,-1 2-2,0 2-1,-3 4-3,0 4-7,-1 2-9,2 3-17,-3 1-15,4 3-58,4 6 113,3-2 0,1-2 0</inkml:trace>
  <inkml:trace contextRef="#ctx0" brushRef="#br0" timeOffset="22239.2721">28808 5542 237,'-1'-1'8,"0"-2"-1,1 2-4,-1-1-8,0-4-27,0 5-23,0-2-108,1 2 163,1-1 0,0 2 0</inkml:trace>
  <inkml:trace contextRef="#ctx0" brushRef="#br0" timeOffset="22772.3026">28897 5438 194,'0'0'4,"0"3"0,0 2 1,0 2-1,-1 5 0,0 0-1,0 5 0,-1 0-1,1 0 1,1 2 0,0 1 1,1-3 0,2-1 1,0-3 0,2-1 0,2-3-1,2-1-1,2-4 0,1-1 0,3-3-2,0-3 0,3 0-1,-1-4 0,-2 0-1,1-4 0,-4 0-1,0-1 0,-3-2 0,-3 1-1,-2-1 1,-1 0 0,-2-1 0,-1 3 1,0-1 1,-1 4 1,0 0 1,0 3 0,0 1-1,1 4 0,0-2 1,0 3-1,0 0 1,-1 3-2,1 1 1,-1 4 0,-1 4 0,1 5 1,-1 0 0,0 3-1,1 2 1,-1 0-1,1 1-3,-2-1-5,2-1-16,0-1-24,1-1-10,1-1-79,5-2 136,-2-3 0,3-7 0</inkml:trace>
  <inkml:trace contextRef="#ctx0" brushRef="#br0" timeOffset="23367.3366">29218 5438 150,'6'-2'7,"1"-1"1,5-2 1,-1 3 0,3 0-1,0 2-1,1 1-1,0 4-2,0 3-1,1 2-1,-2 2-1,1 3 1,-5 0 0,0 0 0,-4 0 0,0-2 1,-4-1 0,-3-3 0,-2-2 0,-4-2 1,2-1-2,-3-1 1,2-2-1,-3-4-1,4 2 0,-2-5-1,5-1 0,-2-4-1,3 0 1,0-2-1,2-1 0,2-1 1,1-1-1,0 2 1,1-1 0,3 1 0,-4 1 0,2 3 2,-2 1-3,0 0 0,-3 3 0,0-1 0,-2 5 0,3-2 0,0 3 0,0 3 0,3 3 1,1 5 3,-3 4-2,2 2 1,1 2 0,0 1 0,-1-1 0,2 0-1,-1 0-2,3-4-10,2-1-20,3-2-23,3-3-99,16-6 153,-3-2 0,0-5 0</inkml:trace>
  <inkml:trace contextRef="#ctx0" brushRef="#br0" timeOffset="24941.4266">29665 5170 82,'-6'1'4,"-4"0"1,-5 0 1,-1 1 0,-4-1-1,-4 1 1,-4-1-2,-4 2 0,-4-1 1,-6 0-2,-5 1 0,-5-1-1,-2 1 1,-6-1 0,-5 2 0,-3 1 0,-3 1-1,-1-1 0,-4 2 1,1-1-2,-3 3 1,2-2-1,-1 1-1,3 1 1,-1-1 0,3 0 1,1 2-1,2-3 0,-1 2-1,3 2 1,0-1 1,0 1-1,0 1 1,-2-1-2,-2 0 2,-3-1-1,-2 0 1,-2-3-1,0 0-1,-1-2 0,-1 1 0,2-1 1,3 0-1,2 0 0,1 3 0,6-3 0,3 2 0,2 0 0,2 1-2,4-2 0,2 2 0,3-1 1,0 0-1,-2-1 0,3 0 1,-1 0 1,1 0-1,0 1 2,2-1-1,1 2 0,4 1 1,0 3 0,3-2-1,3 2 2,3 2-1,2 1 0,1 1 1,5 2 0,1 1-1,3 3 1,5 2-1,1 3 0,4 3 1,3 0-1,1 2-1,4 5 0,2 1 1,2 4-2,3 1 1,2 3 0,-1-1 0,2 4-1,0 1 1,0-3 1,2 1-1,-3-2 1,2-2-1,1-4 0,-2-2 0,1-5 0,0 0 0,2-4-1,-2-2 1,2-3-1,-2-2 1,3-2 0,-2-1 0,3-3 0,-2-3 1,2-2 0,4-4 0,1-3 1,4-4 1,6 0-1,4-4 1,6-3 1,7-2 0,5 0-1,8-4 1,5-1 0,4 0-1,6-2-1,3 2 1,4-2-2,2 2-1,4 1 1,5 1-1,1 0 0,2 2 0,2 1 0,3-1 0,1 1 0,-2 0 0,1-2 0,-2 1-1,0 0 0,-1-2-2,-2 2 1,-1-3-1,-2 1 0,-4-2-1,-2 0 0,-2 0-1,-2-1 1,-4 1 0,-2 0 1,-3 2 0,-4 1 0,-2 0 1,-4 1 0,-3 0 2,-3 2 0,-5-1 0,-3 3 0,-4-1 0,-3 1 0,-2-1 0,-1 2 0,-2-2 0,-1-1 0,0 3 0,1-4 0,0 2 0,0-2 0,0 1 0,0-2 0,-2 0 1,0 1-1,-3-1 2,-2-2 0,-3 0 1,-5 0 1,0-1 1,-3-4 1,-3-2-1,-4-2 1,0-1-1,-4-3-1,0-1-1,-1-3-1,0 0-1,2-3 0,-1-2 0,1 2 0,1-3 1,1 1 0,0-1 2,-1-1 0,0-1 1,-1-1 0,-3 2 2,-1-3-1,-1 1 0,-3-1 0,-3 1 0,-1 0-1,-5 3-1,0 1-1,-3 3-1,-4 3-1,-2 4 0,-2 2-1,-6 6-4,-3 4-4,-6 5-15,-7 4-35,-7 6-3,-6 6-83,-75 17 144,9-1 0,8-2 0</inkml:trace>
  <inkml:trace contextRef="#ctx0" brushRef="#br0" timeOffset="25711.4707">27165 5162 95,'-1'-2'3,"0"-1"0,-1 0 0,1-1 1,2 0 0,0-1-1,2 2 0,2-2 0,2-2 0,3 2-1,4-2 1,1 2-2,3-2 1,3 0-2,1 3-2,1-2-6,2 0-6,-2 2-8,0 2-6,-3 0-30,8 6 58,-5 0 0</inkml:trace>
  <inkml:trace contextRef="#ctx0" brushRef="#br0" timeOffset="26000.4872">27348 5150 98,'15'-2'9,"5"-2"2,5-2 1,5 1 2,4-4-3,4 1-2,-1-2-1,2 1-1,-3 0-4,-1 1-7,-4 3-16,-3 0-25,-3 1-3,-3 4-17,0-3 65,-3 3 0</inkml:trace>
  <inkml:trace contextRef="#ctx0" brushRef="#br0" timeOffset="26871.537">29446 5903 45,'7'-3'-4,"4"-2"-5,2 1-8,10 1 2</inkml:trace>
  <inkml:trace contextRef="#ctx0" brushRef="#br0" timeOffset="30478.7433">22557 5133 58,'-24'3'3,"-1"2"-1,-1 0 1,-1 2 0,0 0 0,-1 3 0,-1-1 0,1 3 0,-1-1 0,1 3 0,-1-1-1,1 3 0,-1 1-1,1 1 1,0 4 1,0 1-1,1 4 0,-2 3 1,2 4-1,-1 0 0,-1 5 1,0 0-2,0 4 0,-1-1 1,1 4-1,1-1-1,-1 1 0,3 3 1,2 2-1,1 2 2,2 0 0,5 3-1,1-1 1,3 1 1,0 0 1,5-1 1,1 0 0,1-3-1,2 2 0,-1-2-1,2 4 1,-1-1-1,1 2-1,-1 2-1,1 2 0,1 0-1,1 2 1,0-2-1,0 0 0,2-3 1,0-1-1,2 0 1,1-1 1,0-1-1,0-1 1,1-1 1,-1 1-1,-1-4 1,0-1 0,0-3 0,-1-2-1,0-5 1,-1-4-1,-1-3 0,1-3 1,1-4-1,0-1 0,0-3-4,0-4-9,0-4-11,1 1-18,-1-4-9,-1-2-28,-6-4 77,0 0 0</inkml:trace>
  <inkml:trace contextRef="#ctx0" brushRef="#br0" timeOffset="30806.7621">21557 7897 101,'2'0'6,"0"0"1,4 0 1,2 2 1,1 1-3,1-1-1,3 2 0,-2-1-1,3 1-1,-3-1-1,0 0-1,1 0-2,-2 0-6,1-2-10,-3-1-16,3 0-10,-2-1-13,8-11 56,-4 1 0</inkml:trace>
  <inkml:trace contextRef="#ctx0" brushRef="#br0" timeOffset="30970.7715">21725 7768 132,'-1'3'5,"-1"3"-2,-1 2-13,1 7-27,0 7-3,0 5-13,-6 35 53,0-3 0</inkml:trace>
  <inkml:trace contextRef="#ctx0" brushRef="#br0" timeOffset="31512.8025">21287 8729 90,'-1'-5'12,"1"1"2,-1-6 2,0 5 0,-2-3-1,-3 1-2,-1 3-2,-3 3-3,-2 2-3,-2 3-2,1 6-1,0 2 0,-1 3-1,1 4 0,3 0 0,2 5 0,5-2-1,1 2 1,4-2 0,4 0-1,5-2 2,3-4-1,5-2-1,2-3-2,2-4-5,4-5-5,-1-4-6,2-3-9,-2-5-9,0-4-8,-2-3-26,7-22 70,-4 2 0</inkml:trace>
  <inkml:trace contextRef="#ctx0" brushRef="#br0" timeOffset="31799.8189">21454 8415 105,'0'2'5,"0"3"0,-1 1 1,2 2 0,0 5-2,0 3 0,2 1 1,1 6 1,0 0-2,1 5 1,3-1-1,-1 0 0,2-2 0,0-2-2,2-2-4,-1-1-7,0-4-10,1 0-10,-2-4-14,1-2-24,8-5 67,-1-2 0</inkml:trace>
  <inkml:trace contextRef="#ctx0" brushRef="#br0" timeOffset="32212.8425">21616 8561 127,'-1'0'6,"-4"4"0,-1 3 0,-2 0 0,1 3-3,-2 1-1,4 2 0,0 0-1,0 1 1,4-1-1,1-1 1,2-2-1,3-3 2,2-1-2,0-4 2,3-2 0,2 0-1,-1-7 0,2-1 1,-3-2-1,0-2 1,-1 2 1,-2 0-2,-3 2 1,0 3-1,-2 0 0,-1 3-1,1 2 0,-1 2-5,0 3-6,1 0-7,1 2-10,1 0-10,5 0-70,14-6 107,-1-1 0,0-1 0</inkml:trace>
  <inkml:trace contextRef="#ctx0" brushRef="#br0" timeOffset="32557.8623">21825 8388 131,'-7'-3'7,"1"1"1,-3 0-1,1 0 1,0 4-3,-1 2-2,3 1-2,3 2 0,-1 3-1,5 0 0,1 1 0,2 4 0,2-2-1,2 1 1,1-1 0,2 1 0,2 0 0,0-4 0,2 0 1,-1-1 0,0-3 1,-4-1 0,0 1 0,-2-2 0,-4 3 0,-3-3 0,-3 3-2,-7 0-3,-1 0-5,-2-1-5,-3 1-12,4-3-12,0-1-61,6-9 98,2 0 0,4-2 0</inkml:trace>
  <inkml:trace contextRef="#ctx0" brushRef="#br0" timeOffset="32990.887">21964 8332 126,'-3'-1'7,"-1"-1"0,-4 0 1,0 1-1,-2 4-2,0 0-2,-2 4-1,0 3-2,2-1 1,0 4-1,2-1 0,4 1 0,2-2 0,6 2 1,3-4-1,3 1 2,2-3-1,3-2 0,-1 0 0,2-1 1,-2-1-1,-1-1-1,-1 1 1,-4-1 0,2 2 0,-4 0 1,0 3 1,-2-3 0,-1 6 1,-2-3 1,-3 3-2,1-2 1,-5 1 0,-1-2-3,-1 3-1,0-4-3,-2 0-8,3 0-8,-1-2-8,4-2-9,-1 1-75,9-11 111,0 0 0,2-2 0</inkml:trace>
  <inkml:trace contextRef="#ctx0" brushRef="#br0" timeOffset="33200.899">22028 8351 133,'0'2'8,"1"1"0,2 2 1,-1 2 0,2 1 0,1 0-2,2 3-3,0-2-6,2 1-12,-2 1-19,1 0-13,1 0-46,2 0 92,-1 1 0,-1-6 0</inkml:trace>
  <inkml:trace contextRef="#ctx0" brushRef="#br0" timeOffset="34169.9545">22079 8055 96,'2'-2'5,"2"1"2,1 0 1,1 1 1,3 2-1,-1 5-1,5 4 1,-2 3-1,2 7-1,-1 4 0,4 5 0,-3 4-1,-1 4-3,2 5 1,-4 3-2,-2 3 0,0 2 0,-3 1-1,-2 0 0,-2-2 0,0-2 1,-1-4-1,-1-5 1,1-5 0,0-5-1,1-5 0,-1-3 1,1-5-1,0-4 0,2-1 1,-1-3-1,2-5 1,0 1-1,1-5 1,0-5 0,2-1 0,-1-5 0,2-3-2,-2-2-1,-2-1 0,0-3-2,-2-1-1,-2-2-1,-2-1 0,-2 0-2,-1-2 1,-4 0 2,0-1 1,-2 3 2,-1-1 0,1 2 1,-1 2 1,1 2 1,1 1 0,3 7-1,-2-1 0,5 6 0,0 0 0,1 0 0,2 0 0,2-1 0,2-2-1,1 1 1,3-4-1,0 1 0,1-1 1,2-1 0,1 0 0,0 0 0,1-1 1,1 2 0,-1 1 1,1 1 0,-4 4 0,1-1 1,-3 4 1,0 2 0,-2 2 0,0 2 1,-1 4 1,0 3 0,0 2 0,-1 2-1,-1-1-1,1 0-1,1 0 0,0 0-1,0-2-1,0-2-4,2-1-6,1 0-11,-1-4-15,2 2-12,0-3-43,8-10 90,-4-2 0,-2-1 0</inkml:trace>
  <inkml:trace contextRef="#ctx0" brushRef="#br0" timeOffset="34318.963">22337 8093 73,'-2'0'-19,"0"0"-35,4 11 54,0-1 0</inkml:trace>
  <inkml:trace contextRef="#ctx0" brushRef="#br0" timeOffset="34606.9795">22485 8106 135,'-5'1'6,"-1"-1"0,2 5 1,-2 2 0,0 1-2,4 3-1,1 2 1,1 1-2,1 2-1,1 0 0,4-2-2,0 3-6,4-5-7,1 0-11,1-2-11,1-2-69,11-6 104,-4-2 0,-1-2 0</inkml:trace>
  <inkml:trace contextRef="#ctx0" brushRef="#br0" timeOffset="34981.0008">22610 8086 139,'2'0'7,"0"0"0,3 1-1,2 2 2,4 0-3,-2 2-1,2 3-1,1 3-1,-2 1 0,0 3 0,-1 1 0,-4 3-1,-2-1 1,-3 1 0,-4 0-2,-2-2 1,-1-2 0,-2-3-1,0-2 1,-2-5-2,3 1 1,0-5-1,1-4 0,2-1 0,0-4 0,2 0 0,5-1 1,0 1 0,5-2 0,0 2 1,3 3 0,1 2-1,2 2 0,1 2-7,0 4-13,0-2-15,1 2-12,-1 0-35,8-7 82,-2 0 0</inkml:trace>
  <inkml:trace contextRef="#ctx0" brushRef="#br0" timeOffset="35273.0176">22788 7937 121,'3'10'9,"2"3"0,0 5 0,1 3 1,3 3-4,-2 2-2,1 0-4,0 2-5,0-2-10,-1-2-11,-1-2-10,0-2-50,0 3 86,-2-5 0,0-2 0</inkml:trace>
  <inkml:trace contextRef="#ctx0" brushRef="#br0" timeOffset="35511.0312">22820 8082 94,'5'-1'11,"4"-1"2,2 1 0,0-1 1,2 2 0,1 2-3,-2 3-1,2 2-2,-3 1-2,-2 2-2,1 2-4,-3 0-5,-2-1-8,-1-3-4,-1 1-9,-1-1-9,-1-6-67,1-2 102,1 0 0,-3-7 0</inkml:trace>
  <inkml:trace contextRef="#ctx0" brushRef="#br0" timeOffset="36194.0702">23062 8003 132,'-5'0'2,"-2"1"1,-2 3 0,2 3-1,-3 0 0,4 3-2,-1 3 1,3 0 1,2 1 0,2 0-1,2 1 0,1-1 1,2-1-1,0-1 1,1-3-1,1-2 0,-1-2 0,1-1 1,-1-4-1,3 0-1,-4 0 1,3-6-1,-4-2-2,2-2 2,-2 0-1,-1-4-1,-2 3 1,-1-2 0,0 1 1,-1 3 0,0 0 0,0 2 0,0 3 1,0 1-1,4-1 1,0 4 0,3 0 0,3 0 0,3 2 1,-2 3-1,4 0 0,-3-1 1,0 3-2,-3-1 2,3-2 0,-6-1-1,3 0 2,-3-2-1,3-3 0,-1-3 0,0-1 0,0-3-2,1-2 1,0 1-2,-1 0 0,-1 3-1,2 0-5,-2 4-12,-2 8-12,0 0-14,-3 9-33,-14 35 78,-3-1 0</inkml:trace>
  <inkml:trace contextRef="#ctx0" brushRef="#br0" timeOffset="36716.1001">21714 9002 85,'14'-4'11,"9"-4"1,5-3 2,12-4 1,11-9-2,9-6-1,12-6-1,12-7-2,8-3 0,7-7-1,7-3-2,4 0-1,1-2-1,0 3-1,0 2-1,-5 4-1,-3 5-2,-8 5-2,-8 7-10,-10 6-16,-9 8-21,-13 5-74,-9 12 124,-13 3 0,-15 4 0</inkml:trace>
  <inkml:trace contextRef="#ctx0" brushRef="#br0" timeOffset="40540.3188">21313 9503 66,'0'-4'2,"1"0"1,0-5 1,1 2-1,1-3 1,-1 1-1,0-5 0,2 3 0,-1-2 0,0 0 1,-1 1-1,0 0 1,-1-2 0,0 6 0,-1-2 1,1 2-2,-1 2 0,0 3-2,0-2 0,0 3-2,0 0 1,0 1-1,0 4 1,0 2 0,0 3 2,0 3 0,0 5 2,1 0 0,-1 5 0,0 1 0,0 2 0,-1 0-1,1 1 0,-1-1-1,0-2 0,0-1-1,1-3 0,-1-2-1,1-4-2,0-2-4,0-2-6,-1 0-11,1-3-7,-1 3-57,-4 2 87,-1 0 0,3-1 0</inkml:trace>
  <inkml:trace contextRef="#ctx0" brushRef="#br0" timeOffset="40702.3281">21267 9685 146,'2'2'11,"3"0"0,3 0 0,0-2 0,6-2-9,-2 0-14,3 0-18,1 2-18,2-3-54,9 15 102,-6-2 0,-1 1 0</inkml:trace>
  <inkml:trace contextRef="#ctx0" brushRef="#br0" timeOffset="41598.3793">21161 10527 54,'-2'0'1,"1"0"-1,-3 0 0,2 3 0,-1 1 0,0 1 0,-2 1-1,4 2 1,-2 3 0,0-2 0,0 4 0,1 0 0,1-1 0,0 3 0,0-2 0,2 1 0,0-1 0,0 1 0,1-2 1,0-3 2,1-1 0,-1-2 1,1 1 2,1-2 2,1-2 3,-2-1 1,2 1 2,-2-3-1,3-3 2,-2 1-1,2-3-1,-2-2 0,1 0-2,-1-3-2,0-1 0,-2 0-1,0-2-1,0-1-2,-2-1 0,0-2-2,-2-1 0,0 1-1,0-1-2,-2 2-3,0 1-5,0 5-12,-1 2-21,-3 6-14,1 4-64,-14 24 119,2-1 0,-1 3 0</inkml:trace>
  <inkml:trace contextRef="#ctx0" brushRef="#br0" timeOffset="46628.6671">20418 10152 71,'59'-10'7,"5"-1"-1,6-2-1,5-2 0,5 1 0,4-3-2,5 2 0,4-2 0,3-1-1,3 0 1,2 1 1,1-2 1,3 0 2,2-1 0,0 1 1,2-1 1,-1 0 0,-1-1 1,1 0-1,-2 1-1,-2-2 0,-3 1 0,-4 0 0,-6 2-1,-6 0-1,-3 1 0,-8 2-1,-6 2-1,-4 2 0,-7 2-2,-6 1-3,-7 1-5,-4 2-12,-8 0-22,-6 6-14,-10-2-74,-18 15 128,-5 1 0,-9 2 0</inkml:trace>
  <inkml:trace contextRef="#ctx0" brushRef="#br0" timeOffset="47632.7245">23451 9626 70,'0'0'2,"0"0"1,-3 0 1,1 0 0,-1 5 0,-1 0 0,-1 3 0,0 1 0,-1 3 0,1 0 0,0 0 0,1 1 0,0 2 0,2-1 0,-1 2 1,2-3-1,1 1 0,0-3 0,1-1 0,0-2 0,2 1 1,-2-4-1,3 0 2,0-2 0,2 2 0,-2-3 1,2-2-1,-2 0 0,3-2-1,-4-1 0,5-3-1,-3 0-2,-1-3 0,1 0 0,0-4-1,-1 1 0,-2-3 0,0 1 0,-1-1-1,1 1 1,-2-1-1,-2 3 1,1 2-1,-1-2 1,0 5-1,-3-1 0,1 2 1,-2-2-1,2 4 0,-3-2-1,3 4 0,-1-1 0,1 1-2,1 1-3,-2 1-5,0 0-7,0 3-14,-2 1-17,-1 3-51,-3 10 100,0-1 0,2-1 0</inkml:trace>
  <inkml:trace contextRef="#ctx0" brushRef="#br0" timeOffset="47875.7384">23577 9663 152,'-1'-5'5,"0"0"-2,0 0-5,1 1-10,0 0-14,0 3-18,4-2-32,7 3 76,1 0 0</inkml:trace>
  <inkml:trace contextRef="#ctx0" brushRef="#br0" timeOffset="48418.7694">23669 9544 64,'1'2'3,"0"1"0,-1 4 0,1-1 2,-3 1 0,1 2 0,-1-2 0,-1-2 0,0 4-1,2-3 2,1 1 0,0-2 0,1-1 1,1-3 0,1 2 1,-1-1 0,3 0 0,-1 0-2,1-1 0,-1 1-1,2-1-1,-1 0-1,1 0-1,-1 1-1,1 1 0,2 2-1,1-1 1,-2 1 0,3 4 0,-1-3 0,-3 0 0,2 2 1,-3-1 0,-1 0 0,-2-2 1,-2 5 0,-2-3 0,-4 3-1,1-2 1,-5 2-1,0-2 0,-3 4-1,1-5-1,-3 3-3,2-4-5,-1 1-8,1-3-15,0 1-17,0-1-62,-6-4 110,4-1 0,2 0 0</inkml:trace>
  <inkml:trace contextRef="#ctx0" brushRef="#br0" timeOffset="48820.7924">23615 9550 76,'4'-1'8,"-1"1"2,3-2 1,-1-1 1,3-1 0,-1-1-1,4 0 0,-1-2-2,2 1 0,2 0-2,0 1-1,2-2-1,-1 1-4,2 2-10,-3-3-24,2 2-14,-4 2-52,0 0 99,-2 1 0,-5 2 0</inkml:trace>
  <inkml:trace contextRef="#ctx0" brushRef="#br0" timeOffset="49939.8564">22997 9450 72,'-5'-2'6,"1"0"0,-1-1 2,0 0 0,-2-2-1,2 1-1,-4-4 0,2-1-1,0-2-1,0 1-1,-1-4 0,2 0 0,1-2 0,1-2-1,1-1 0,0 0 1,1-2-1,-1-1-1,2 2 2,1-2 0,1 0-1,2 0 0,0 0 1,0-2-1,3 0 0,1 2 0,0 0-1,3 0 0,-2 1 0,3 2 1,-1 2-1,2-1 0,-2 2 0,1-1 0,0 1 0,1 1 0,0 1-1,0-1 0,1 3 1,0 0 0,3 2-1,-3 0 2,1 2-1,-4 2 0,0 1 1,-2 1 0,-3 1-1,-2 0 1,0-2 0,-2 5-2,-1-3 1,0 0 0,0 1 0,0 0 0,0 0-1,0 2 0,0 0 0,0 0-1,0 0 1,-2-2-1,1-1 1,0 1-1,0 0 0,0 1 0,1 1-1,0 0-1,-2 0-2,0-2-4,1 2-3,-2-1-5,-2 1-6,2 1-6,-2 1-4,1-1-28,-1 3 61,2-1 0</inkml:trace>
  <inkml:trace contextRef="#ctx0" brushRef="#br0" timeOffset="50562.8921">22875 8803 103,'1'-1'4,"1"1"2,2-1 0,0 0 0,3 0 0,0-1 0,4-1 0,-2-1 0,4 1 0,1-2 0,1 0-1,1-2 0,2 0-1,-1 0 0,2-1-1,0 0-1,3-1 0,-1 0-1,-1 2 1,2-1-1,-2 3 0,-3-1-1,-3 3 2,-1 0-2,-4 1 1,-4 0-1,-2 1 1,1 1-1,-3 0 0,1 0 1,0 0-1,0 0 0,-2 0 1,0 0 1,0 0-2,0 0 2,0 0-1,0 0 1,0 1 1,0 3 0,0 4 1,1 1-1,-1 8 2,0 0-1,0 7 0,-1 5-7,0 3-22,-1 7-26,-1 6-1,-1 0-47,-14 32 99,2-9 0,-3-8 0</inkml:trace>
  <inkml:trace contextRef="#ctx0" brushRef="#br0" timeOffset="52895.0255">22910 10033 65,'-2'-2'3,"1"-1"1,-1 1 0,-1-1 0,0-2-1,1 1 1,0 0 0,-1-2 1,1 1 1,0 2 0,-2-1 0,1 0 1,-2 1-2,1 3 0,-3-3-2,3 3-1,-1 0 0,0 3-2,-2 1 1,0 0 0,0 4-1,-1 1 0,-3 1 0,1 1 0,-1 4 0,-1 0 0,0 0 0,1 3 0,-2 2 0,1 1 0,0-2 1,3 3-1,-1-2 2,3 2-1,-1-1 1,3 0 1,1 0-1,2-1 0,1 3 0,1 0 0,0 2 0,1-1-1,0 3 0,0-1 0,1 3 0,-1-2 1,0 3 0,-1-3 0,1 1 1,-1 0 0,0 1 1,0-4 1,1 1-1,1-4-1,0-1 1,1-1 0,1-2-1,-1-1 0,2-3 0,-1 0-1,0 1 0,-1-3 0,0 1-1,0-2 1,-1-3-1,-1 1-1,1-2 1,-1 0-1,-1-2-2,0 2-2,0-4-4,0 2-10,-1-2-11,-1 1-16,1 0-68,-6 3 113,2 3 0,0-4 0</inkml:trace>
  <inkml:trace contextRef="#ctx0" brushRef="#br0" timeOffset="53571.0641">22527 10914 57,'3'3'4,"3"1"-1,-1-4 1,0 5-1,-1-5-1,3 5 1,-3-2-1,2 3 0,1 0 1,-1 0-1,-2 2 0,2-1 0,0 3 0,-1-3-1,1 5 1,-1-7-1,1 6-1,-2-5 1,2 2 0,0-4 0,-1 1 1,0-3 1,1 2 0,-2-2 2,1-1 1,0-1 1,0 0 0,-1 0 1,-1 0-1,1-2 1,1-1-1,-1-3 0,1-1-1,2-4-1,-2-3 1,2-1-2,0-3 1,3-4-2,2-5-3,3-5-15,3-6-31,7-6-2,5-9-40,44-80 88,-3 7 0</inkml:trace>
  <inkml:trace contextRef="#ctx0" brushRef="#br0" timeOffset="58722.3588">24950 8440 60,'-2'-1'2,"0"-2"-1,-3 0 2,3 2-1,1 0 1,-3 3-1,2 1-1,1 4 0,0 3 0,-1 0-1,1 2 0,-1-2 0,1 2-1,0-3 0,0 1 0,1-1-3,-1-2-3,1-4-9,0 2-10,4-7 6,1-1 20</inkml:trace>
  <inkml:trace contextRef="#ctx0" brushRef="#br0" timeOffset="59189.3855">24946 8441 117,'-2'-2'1,"0"-1"0,-2 0 0,2 6 0,0 2 1,-1 3 2,1 3 0,2 6 2,0 3-1,0-1 2,-1 5-1,1 1 1,1 1-1,-1-2-1,1 1-1,-1-4-1,1 1-1,0-1 0,1-3-1,-1 0-3,0-4-7,1-3-13,-1 0-15,0-2-7,1-4-27,-3-2 71,0 1 0</inkml:trace>
  <inkml:trace contextRef="#ctx0" brushRef="#br0" timeOffset="59524.4047">24952 8369 93,'8'2'2,"5"-2"0,-1 2 1,0-1 1,2 3-2,-1-1 1,-1 4 0,-2 0 0,-3 3 0,0-1 0,-3 3-1,-3 2 1,1-1 0,-2 2 0,-1-2 0,-2 1-1,-3-2 0,-3 0-1,0 0-4,-4-3-8,-2 1-12,0-3-13,2 0-31,1-6 67,2-1 0</inkml:trace>
  <inkml:trace contextRef="#ctx0" brushRef="#br0" timeOffset="59903.4263">25351 8170 81,'-11'24'13,"-3"4"0,0 6-2,-2 6-1,0 4-1,0 6-1,2 1-1,1 5-1,4 2-1,1 2-1,3-2 0,2-1-1,3 0-1,3-4-1,4-4-7,3-6-13,5-2-25,3-4-2,5-8-16,44-5 62,-2-12 0</inkml:trace>
  <inkml:trace contextRef="#ctx0" brushRef="#br0" timeOffset="60431.4565">27055 7797 88,'-4'-2'6,"-2"0"0,-2-1 2,-2 3 0,-2 5 1,-3 4 0,0 7 1,-2 5-1,-1 10 1,-2 7-1,-2 8 1,2 5-1,-3 7 1,2 2-2,0 1-2,2 3 0,1-2-2,3-1-1,1-2 0,2-2-2,2-3-1,-1-3-2,3-5-6,0-5-17,4-7-26,0-5 0,3-8-44,8-18 95,1-6 0,1-6 0</inkml:trace>
  <inkml:trace contextRef="#ctx0" brushRef="#br0" timeOffset="61113.4955">26963 8298 111,'5'-4'5,"2"3"1,2-2-1,0 3 1,4 0-1,-1 3 0,-1 3-1,1 1-1,-1 5 0,-3-1 0,1 4-1,-5-1 1,0 2 0,-2 0-2,-3 1 0,-1 0 1,-1-1-1,-2 0 0,-2-1 0,2-4 0,1 1 0,0-4 2,1-2-1,1-3 0,1 1 1,1-8 0,1-1-1,2-2 0,1-6-1,1-1-1,1-2 1,4-1-1,-2-2 0,1 0 0,1 0-1,-1 2 0,-2 1 1,0-1 0,-1 5 1,-3-2-1,-1 6 0,-1-1 0,-1 2 0,-1 3 1,0 0-2,0-1 0,0 3 0,0-1 0,1 1 0,0 2 0,0 2 0,0 4 1,-1 0 0,0 4 1,0 3 0,0-1 0,1 1 0,0 2 0,1-2 0,1 1 0,-1-2-1,2 0 0,0-3-8,2 0-18,2 0-19,2-1-68,5 0 113,0-1 0,0-3 0</inkml:trace>
  <inkml:trace contextRef="#ctx0" brushRef="#br0" timeOffset="61415.5128">27380 8219 170,'3'-1'10,"1"1"1,4-2 1,-2 2-1,1-1-2,0 0-2,2 1-3,3-3-2,-1 3-2,2 0-5,1 0-11,1 0-13,-3 3-17,1-1-7,-2 1-34,-5 13 87,-3-1 0</inkml:trace>
  <inkml:trace contextRef="#ctx0" brushRef="#br0" timeOffset="61599.5233">27395 8339 192,'7'1'6,"3"-1"-1,1 0-8,4-1-15,3 1-28,2-3-3,2 3-38,19-7 87,-5 1 0</inkml:trace>
  <inkml:trace contextRef="#ctx0" brushRef="#br0" timeOffset="62082.551">27850 8127 90,'-1'2'2,"1"0"1,-1 3 0,0 2 1,-1 1-1,-2 2 1,1 2-2,-2-2 2,0 4-1,-1 0 0,-2-2 1,0 0 0,1 1 0,0-3-1,-2 1 1,2-4-1,0 0-1,2 0 0,-2-3 0,5-1 1,0 0 0,2-3 2,0 0 0,1 0 1,1 1 0,5-1 1,1-1 0,3 0-1,2-2-1,3 0 0,1 0-2,0-1 0,2 1-1,0 1 0,-1-1-1,0 1 0,-1 0-1,-1 0-3,-1 0-6,-3 1-10,-2-1-16,0 2-15,-3 0-53,-6 0 103,-1 2 0,-3-1 0</inkml:trace>
  <inkml:trace contextRef="#ctx0" brushRef="#br0" timeOffset="62418.5702">27818 8162 92,'0'0'6,"0"3"1,0 2 0,1 3 2,0 1 0,-1 6 0,2-1 1,-2 3-1,0 2-1,0 1 0,0 1 0,-2 1-1,2-1-1,-2-1-1,1 0-1,0-1-2,-1-2-1,1 1-4,0 0-7,0-3-16,0-1-23,1-4-70,1 2 119,0-4 0,0-4 0</inkml:trace>
  <inkml:trace contextRef="#ctx0" brushRef="#br0" timeOffset="62870.596">27962 8245 66,'1'7'5,"0"2"2,0 4 2,0-1 0,0 1 0,1-4 0,1 1-1,1-3 1,3-1-1,-1-4 1,4 1-2,0-4 0,2-2 1,-2-4-1,2-3 0,0 1 0,-1-6 0,-1 1-2,-2-3 0,-1-3-1,-2 1-1,-3-2-1,-2-1-1,-2 0 0,-2 1-2,-2 0-1,-1 2-3,0 2-4,-3 2-9,1 3-13,-1 3-20,2 3-51,-8 1 102,2 2 0,2-2 0</inkml:trace>
  <inkml:trace contextRef="#ctx0" brushRef="#br0" timeOffset="64625.6964">25331 8411 96,'-1'1'4,"1"1"1,0 1 0,0 0 1,0-1-4,-1 0 0,1 0 0,0 2-1,1-1 1,-1 5 0,3 0-1,0 1 1,0 1-1,1 3 1,0-4 0,2 3 1,-2-3-1,4 1 2,0-3 0,-1 0-1,2-2 0,-1-2 0,1-6-1,-2 3 0,5-5 1,-3-2-1,3-2 0,-2-2 0,0 0 0,-1-3 0,1 1 0,-1-1 0,-1 2-2,-4 1 1,1 2 0,0 0 0,-3 5-1,0 0 2,-1-1-2,0 3 0,-1 0 0,0 0-1,0 2-1,0 0 1,0 0 0,0 0-1,0 2 1,1 0 0,0 2 1,2 3 0,0 2-1,0 1 0,1 4 0,-1 0 1,3 3-1,-1 0 0,2 2 0,-1-1 1,1 1 0,3 0 1,0-2-1,1 0 0,2 0 1,0-3 0,-1 1 0,-1-3 0,-2-2 3,-1-1 0,-3-2 0,-3-2 0,-3 0 1,-4 1-1,-3-3 1,-4 0-2,0 0-2,-6-1 1,2 0-2,0-1 0,-1 1-2,2-1-4,-1 1-5,3 0-7,2 0-13,1-1-13,2 2-53,3-3 97,1-1 0,3 0 0</inkml:trace>
  <inkml:trace contextRef="#ctx0" brushRef="#br0" timeOffset="65124.725">25749 8404 118,'1'2'12,"0"-1"3,2 2 0,1-2 1,2 0-3,0-2-3,2-2-3,3 1 0,-1-1-3,2 0-1,0 0-1,-1 1 0,1 0-2,0-1 0,-1 1-3,-3 0-4,2 2-8,-4 0-11,-1 0-17,0 4-7,-2-1-30,-8 16 80,-2 0 0</inkml:trace>
  <inkml:trace contextRef="#ctx0" brushRef="#br0" timeOffset="65345.7376">25823 8568 201,'5'-3'6,"1"2"-1,4-2-3,1 0-4,2 0-19,2 1-27,0 0-3,0 1-41,12-4 92,-4 0 0,-3 3 0</inkml:trace>
  <inkml:trace contextRef="#ctx0" brushRef="#br0" timeOffset="66244.789">26107 8350 126,'2'1'6,"2"-2"1,0 0 1,1-1 0,-1-5-1,2-1-1,-2 1 0,0 0-1,-2-3-1,0 1-1,0 0-1,-1 1 0,1-2-1,-1 3 0,0 0 0,1 3-2,-1-1 0,-1 3 0,1 0 0,-1 2 1,0 1 0,1 3-1,0 2 1,0 2 1,1 3 0,-1 0 0,0 4 0,1-1 0,0 0 0,1 1 0,0-1-1,0 0 1,0-1-1,2 0 1,-1-1-1,-1-3 1,1 1 0,-1-3-3,-1 1 0,0 1-1,1 1-2,-3-1-2,1 1-1,-2 0-1,-1-3 0,-1 5 2,1-7 0,-3 4 2,1-5 1,-4 2 2,1-1 1,0-2 1,0-1 0,-2 1 0,1 0 0,1-1 0,-2 0 0,2 0 0,-1 1 0,4-2 0,0 0 0,2 1 0,1-2 2,1 0 0,0 0 0,0 0 2,0 0 0,0 0-1,0 0 2,0 0 0,2 0-1,0 0 2,1 0-1,2 0 0,2 0 0,1-3 1,1 2 0,1-2-1,4 0 0,-1-1 0,4 0-1,0 1-1,2-2 0,2 0-1,-3 1 0,0 1 0,-2 1-1,-3 1-1,-2-1-4,-4 0-13,-1 2-33,-3 0-1,1 0-51,6-11 102,-2 2 0,4-4 0</inkml:trace>
  <inkml:trace contextRef="#ctx0" brushRef="#br0" timeOffset="67362.853">28049 7693 78,'-2'-3'3,"0"1"0,1 0 1,2-1 1,2 0-1,4 3 0,4 1-1,1 0 0,3 2 0,1 1 0,2 0 0,-1 2-1,2-1 0,-2 3 0,1 0 0,-1 1-1,0 0 1,-1 2-1,0 1 1,0 4-1,0 0 2,3 1 0,-3 4-1,1 1 1,0 2 0,-1 1 0,-1 1 0,0-1 0,-2 2-1,-2-1 0,-3 0 1,0-1 0,-3-1 0,-1 2 1,-3-2-1,-1 1 1,0-2-1,0 0 1,-1 1 0,-2-2-2,1 0 1,-1 2 0,-1-3-1,-1 1 0,0-1-1,-2 0-1,-1 1 1,1-1 0,-1-2-1,1 3 1,-1-3-1,2 0 1,1-1 0,1 1 1,-1-3-1,2 0 1,-1-2 0,0 1 0,0-3 1,0 2 0,0-2 1,-1 0 0,-1 0 1,1-4 0,0 1 1,1-2-1,-1-2 1,1 1-2,1-1 0,1-3-2,1 0-6,1-2-27,0 0-25,0 0-1,-4-2-62,-15-16 119,-1-2 0,-4-2 0</inkml:trace>
  <inkml:trace contextRef="#ctx0" brushRef="#br0" timeOffset="70991.0605">24849 9892 51,'9'-11'3,"0"4"0,3 1 0,-1 2 2,1 2-1,1 1 0,0 4 1,1-1-1,-1 4 1,1 3 0,-4 0-1,-1 3 1,-5 2-1,-2-1 1,-5 3-2,-5-1 0,-3 0-3,-6 0-7,0-1-10,-1-1-14,0-2-30,0 1 61,3-4 0</inkml:trace>
  <inkml:trace contextRef="#ctx0" brushRef="#br0" timeOffset="71500.0896">25294 9588 55,'-5'1'5,"-2"2"0,-3 0 0,-1 4 0,-2 1 0,-1 4-1,1 5-1,-1 2 0,0 3-1,0 5 0,1 2 0,0 1 0,-2 4 0,3 1 2,0-1 1,0 0 2,3 0 2,-1-1 3,4-1 1,0 0 1,2-3 1,2-1 0,3-1-1,1-3 0,3-2-2,3-2-2,2-1 0,1-3-3,4-3-1,3 0-1,1-2-2,1-3-4,1-2-9,2-1-17,-2 1-31,1-2-1,-2-2-61,-4 1 120,-3-1 0,-7-2 0</inkml:trace>
  <inkml:trace contextRef="#ctx0" brushRef="#br0" timeOffset="71952.1155">24716 9919 126,'-2'8'11,"-2"5"1,0 6 2,0 2 1,1 1-1,-3 7-3,3-2-1,0 4-2,1-2-3,1-1-1,2-1-4,1-2-6,1-2-11,3-2-25,0-2-12,4-2-57,20 2 111,-1-2 0,0-7 0</inkml:trace>
  <inkml:trace contextRef="#ctx0" brushRef="#br0" timeOffset="73004.1756">25541 9779 115,'-2'-2'4,"1"2"1,-2 0 0,1 0 0,0 2-4,1 1 0,0-1 0,3 3 0,1 3 1,0 1 0,0 0 0,3 3 1,-1-2 0,0 0 1,1-1 0,2-1 0,2-2 0,0-1 1,2-2-1,0 0-1,2-3 1,-1 0-1,0-5 0,-3 3-1,1-3 0,-2-3-1,-2 1 0,1-4 0,-1 0-1,0-3 1,-2 2-1,-1-4 0,-1 2 0,1-2 0,-2 2 1,0 4-1,-2 0 0,1 2-1,-1 2-1,0 4 0,0-1 0,0 3 0,0 3 0,0 1 0,0 5 0,2 3 1,-1 5 0,2-1 1,0 3 0,1 0 0,1 2 0,2-1-1,-2-1 1,2-1 0,-1 0 0,0-2 0,1-2 1,-2 1-1,0-2 1,-1-2-1,0 0 1,-2-3 1,-1 1-1,0-2 1,-2-1-1,-1-1 1,-2 4-1,-2-4 1,-1 1-1,-2-3 1,-1 2-1,-1-1-1,0-1 0,1 0-1,-1-1-4,0 1-3,3-3-7,-1 1-12,1 0-15,0 0-57,0-1 99,-1 0 0,4-1 0</inkml:trace>
  <inkml:trace contextRef="#ctx0" brushRef="#br0" timeOffset="73540.2063">25951 9779 139,'2'-2'13,"0"1"1,1-1 1,0 0 2,3-1-3,0 2-2,0-2-3,1-2-1,2 0-3,-1 0-2,2-2-1,-1 2-3,1 0-6,-3 0-9,3 2-10,-2 1-14,0 1-14,-2 4-53,4 10 107,-4 1 0,-3-1 0</inkml:trace>
  <inkml:trace contextRef="#ctx0" brushRef="#br0" timeOffset="73758.2188">26031 9907 194,'2'0'7,"3"0"1,2-2-3,3 0-3,1 1-10,0-3-17,1 2-21,3 0-6,-2 0-33,12-6 85,-3 0 0</inkml:trace>
  <inkml:trace contextRef="#ctx0" brushRef="#br0" timeOffset="74214.2449">26355 9697 78,'-3'13'6,"-1"2"0,0 2 1,1 1 1,-1 3-1,0-3 0,3 0 0,0-5 1,3-1 1,1-3 0,2-3 0,1-2 0,3-1-1,0-3 0,3 0 0,-1-4-1,0-2 0,0-1-1,-1-1 1,0-3-1,-2 0-1,-2-5 0,-1 1-1,-3-2-2,-2 0 0,-2-2-3,-2 2-3,-2 0-3,-1 3-8,-2 3-12,-1 4-26,-1 3-1,-2 2-30,-5 6 84,0 1 0</inkml:trace>
  <inkml:trace contextRef="#ctx0" brushRef="#br0" timeOffset="74797.2782">27037 9155 92,'-2'5'6,"-2"4"2,0 6 1,-2 2 2,1 7 0,-3 3-1,-1 7-1,-1 4 0,-1 3-1,-2 5-1,0 0 1,-2 3-1,0 1-2,-1 1 1,1-2-2,-2-1 0,4-3-1,-1-2 0,4-3-2,2-5 0,1-4-4,2-3-5,2-4-14,3-4-29,0-1 0,1-7-36,7-6 87,1-3 0</inkml:trace>
  <inkml:trace contextRef="#ctx0" brushRef="#br0" timeOffset="75637.3263">27111 9593 63,'6'-7'9,"3"2"0,-1-2 1,3 1-1,0 2-1,-2-1 0,3 3-2,-1 1 0,1 1-2,-2 0-1,2 3-1,-1 2-1,-1 2 1,1 3 0,-3-1-1,-1 3 1,-2 1 0,-3 0 0,-2 2 0,-2-2 0,-2 1 0,-2 1 0,0-6 0,0 4 0,0-4 0,-2-1 1,4-4-1,0 1 0,2-3 0,-1-6 0,2 1-1,1-5 1,1-1-2,1-3 0,2 1 0,0-3 1,0 3-2,3-3 1,-1 0 0,-1-2 0,1 0 0,0 1 0,1-1 1,-1 1-1,-1 1 0,0 1 1,0 1-1,-1 2 0,1 0 1,-2 2-2,-1 4 0,0-1-1,1-1 1,-2 5-1,0-1 1,0 2 0,0 5 0,0 4 0,1 1 2,-1 4 0,0-1 0,1 3 0,-1-1-1,1 2 2,0-2-1,0 1 0,2-2 1,-1-2-2,0 0 1,-1-4 0,1 0-2,0-1-3,1-2-11,0-2-19,1 1-11,4-1-37,11-7 82,-1-1 0</inkml:trace>
  <inkml:trace contextRef="#ctx0" brushRef="#br0" timeOffset="75993.3466">27574 9511 174,'1'0'12,"1"0"0,3 2 2,-1-1 0,3-1-5,-2 0-1,3-1-3,1-1-2,0 1-3,0-1-5,2 2-8,-3-2-9,-1 2-15,2 2-16,-2 0-68,-2 6 121,1-1 0,-3 0 0</inkml:trace>
  <inkml:trace contextRef="#ctx0" brushRef="#br0" timeOffset="76195.3582">27604 9653 199,'4'3'2,"2"-6"-5,0-2-13,3 1-18,2 1-13,3 1-54,14-5 101,-1 2 0,-5 0 0</inkml:trace>
  <inkml:trace contextRef="#ctx0" brushRef="#br0" timeOffset="76772.3912">27906 9457 129,'0'0'5,"0"0"-1,0 0 0,0 0 1,1 3-2,0-1-2,0 3 0,0 2 1,0 3 0,-2-1 0,-1 4 1,1-1 0,0 2 1,0-2-1,0 1 1,1 0 0,1-2 0,-1-2 0,2-2 0,-1 1 1,1-6 0,1 3 0,0-2 0,-1-1-1,2-1 1,0 0-1,-2-2 0,1-1-1,-1-1-1,1-3-1,0 1 0,0-3 0,1 0-1,-1 0 1,-1 1-1,0 0-1,1-1 1,-1 3-1,1 1 1,-2 0-1,1-1 0,-2 2 0,1 3 1,0-3-1,-1 3 0,0-2-1,0 0 0,1 1-3,-1-2-4,0 2-5,0 1-8,0 0-9,0 0-16,0 0-51,1 2 98,1 1 0,-1 1 0</inkml:trace>
  <inkml:trace contextRef="#ctx0" brushRef="#br0" timeOffset="77268.4195">27895 9436 146,'0'0'5,"0"3"0,0 1 0,1 3 1,-2 3-4,1 2 1,-1 2 0,-2 1-1,-1 3-1,-2 1 0,1 2 0,-1-2 0,-1 0 0,1 0 0,-2-3 0,1-1-1,3-4 1,-1-1 0,0-4 0,3-2 1,0 0 1,1-1-1,1-3 1,2-3 1,1 3 1,3 0 0,2-4 1,4 0-1,0-1 0,2 1-1,3-1 0,0 1 0,1-2-2,1 1 0,-1 1-3,1 0-2,-2 1-5,-1 0-11,-1-2-18,-3 3-16,-1 0-69,-2-1 122,-3 2 0,-2 0 0</inkml:trace>
  <inkml:trace contextRef="#ctx0" brushRef="#br0" timeOffset="77602.4387">27941 9457 143,'4'5'10,"0"4"2,0 4 0,0 0 1,1 5-2,0 2-2,-2-2-2,2 4-1,-2-1-1,-1 0-1,-1 1-1,0-1 0,-1-1-1,-1 1-1,-1-1-2,0-1-2,0-2-8,-1 0-10,2-5-16,0-4-16,3-1-62,9-8 115,-2-3 0,4-2 0</inkml:trace>
  <inkml:trace contextRef="#ctx0" brushRef="#br0" timeOffset="77985.4606">28151 9590 102,'0'7'7,"0"1"0,2 1 2,1 1 0,-1 0 1,2-2 0,3 1-1,-1-4 1,3-3 0,3 1-1,-1-4 1,3-3-1,-2-2-1,0-1-1,1-1 0,-4-3-1,1-1-1,-5 0 0,-2-2-3,-3 2-2,-3 0-3,-1 0-6,-4 2-11,-1 2-18,-1 1-17,-2 3-71,-7 1 126,2 0 0,0-1 0</inkml:trace>
  <inkml:trace contextRef="#ctx0" brushRef="#br0" timeOffset="78490.4894">28357 9244 121,'10'-1'5,"5"1"1,0 1 0,5-1 2,2 5-3,0-1-1,-1 4 0,1 3 0,-2 2-1,-3 2 0,-1 4 0,-2 1-1,-1 1 0,-2 1 1,-1 2-1,-2 1 0,0-1 0,-3-1 0,0 2-1,-1-1 0,-2 0 1,-1 1-1,-2-2 0,-1 2 0,-1-1 0,-2 0-1,1 1 1,-2 0 0,-2-1 1,1-1-1,0 1 2,0-3 0,0 0 0,-2-5 1,3 0 1,-1-2 1,0-1-1,-1-2 0,0 0-1,-1-1-2,-2-1-13,0-2-42,0 0 0,-4 0-70,-18-7 123,2-3 0,2-2 0</inkml:trace>
  <inkml:trace contextRef="#ctx0" brushRef="#br0" timeOffset="90743.1903">24570 9189 111,'-6'0'5,"-2"-3"1,-2 1 0,-3 2 0,-3 0-2,-2 2-1,-3 3-1,-1 2 0,-4 1-1,-1 4 1,-3 2-1,2 1 1,-1 4 0,1 1-1,2 1 2,0 3-1,2 3 0,1 2 0,2 2-1,-2 3 1,1 3 0,-2 2-1,1 4 1,-3 5-1,0 1 1,1 7-1,-2 2 0,1 3 0,-1 3-1,3 3 1,0 2 1,2 3-1,0 2 1,1 2 1,2 2 0,2 1 0,1 2-1,3 1 0,2-1 0,2 2 1,4-1-1,3 1 0,2-1 0,3 0 0,4 0 0,0-2 0,1 2-2,2-1 0,2-2 0,-1-1 0,4-2 0,-1-2-1,2-1 1,-1-1 0,2-5 0,-2-4 1,3-1-1,0-6-1,2-2 1,1-3 0,0-3 0,2-3 0,-2-4 0,2-3 0,-2-4 0,0-2 0,0-6 1,-3-6-1,0 1-1,-3-6-3,-4-3-5,1-1-13,-3 0-19,-2-4-9,-1 0-36,-2-4 86,-3-2 0</inkml:trace>
  <inkml:trace contextRef="#ctx0" brushRef="#br0" timeOffset="91048.2077">24275 12441 114,'2'2'7,"1"2"2,2 2-1,3 3 1,2 1-2,0 3-2,-2 3-1,-1 1-1,-2 3-1,-7 4-4,-5 2-8,-4 1-24,-6 2-11,-4 1-32,-21 17 77,4-6 0</inkml:trace>
  <inkml:trace contextRef="#ctx0" brushRef="#br0" timeOffset="91737.2471">25608 11715 116,'0'3'7,"0"1"2,2 5 1,3 3 2,4 3 0,-1 5 0,5 2-1,-2 4-1,2 3-2,-1 2-1,-2 1-1,1 0-2,-2-2-1,0 1-1,0-1-1,-1-3-2,-1-2-7,0-2-13,1 2-20,-4-3-11,1 0-55,-5 14 107,0-5 0,-5-5 0</inkml:trace>
  <inkml:trace contextRef="#ctx0" brushRef="#br0" timeOffset="92220.2747">24777 12728 66,'0'0'8,"0"0"2,0-2 1,0 0 3,3 0 0,4 0 0,1-2-1,6 2 0,5-3-1,6-2-2,5-1 0,9-4-1,8-1-1,7-2 0,7-2 0,9-1 0,5-2 1,7-1-1,5-2 1,5 0 0,2-2-1,2 0 0,1-2-1,1 1-1,1 0-1,-3 1-1,-1 1-3,-3 1-4,-5 0-9,-5 1-28,-6 3-22,-8 2-131,3 10 193,-17 4 0,-16 6 0</inkml:trace>
  <inkml:trace contextRef="#ctx0" brushRef="#br0" timeOffset="93047.3221">24881 13239 102,'2'1'5,"-1"0"2,3 1 1,0 1 0,0 2-1,-2 3 0,0 4 0,-1 0-2,2 3-1,1 3-1,0 2 0,0 2-1,-1 0 1,1 4-1,0 1-1,0 2 0,0 3 0,0 0 0,0 1-1,0-1 1,0-2-1,0-1-1,1-6-1,1 0-3,2-4-6,0-4-12,-1-4-17,1-2-56,5-4 96,-2-5 0,-2 0 0</inkml:trace>
  <inkml:trace contextRef="#ctx0" brushRef="#br0" timeOffset="93441.3446">25403 13418 148,'7'0'9,"2"0"2,5-2 1,0 0 0,5-3-2,-2 2-1,3-2-3,0-1-1,2 1-2,-1-1-2,1 2-4,-1 0-8,-4 0-12,1 3-17,-5 0-12,-1 1-45,-4 1 97,-2 0 0,-4 2 0</inkml:trace>
  <inkml:trace contextRef="#ctx0" brushRef="#br0" timeOffset="93724.3608">25500 13295 149,'-2'1'9,"0"1"1,0 4 1,1-1 1,0 7 0,4 1-3,0 3-1,1 2-2,-1 1-2,1 3-1,0 2-2,1 0-3,-1-2-7,-2 1-18,2 0-26,1-2-1,0-2-35,5 1 89,-2-5 0</inkml:trace>
  <inkml:trace contextRef="#ctx0" brushRef="#br0" timeOffset="94260.3914">25961 13366 103,'3'0'8,"3"-2"0,-1 0 0,2-2 1,-1-1-2,0-1-1,-2-1-2,2-2-1,-5 1-1,-1 1 0,-2-2-1,-2 2-1,-1 0 1,-3 2 0,-1 0-1,-2 2 1,1 3 0,-1 3 0,1-1 0,2 1 0,0 6 0,0 1-1,1 0 1,2 2 1,0 3 1,3-1 1,2 0 0,2-2 2,1 3 0,2-2 1,0-1 2,4 0-1,-2-1-1,3-1-1,2-2-1,0-1 0,2-3-2,0-1-3,0-6-7,1 1-11,-1-4-31,0 0-5,-2-4-63,0-5 117,-4 1 0,-3 0 0</inkml:trace>
  <inkml:trace contextRef="#ctx0" brushRef="#br0" timeOffset="94654.414">25694 12925 141,'3'0'14,"3"-3"3,1 0 1,4-1 1,2-1-2,3 0-3,2 1-2,2-1-2,0 0-3,2 2-4,-1-2-7,-1 1-31,2 1-22,-1-1-119,11-2 176,-4 2 0,-6-3 0</inkml:trace>
  <inkml:trace contextRef="#ctx0" brushRef="#br0" timeOffset="95189.4446">26291 12471 118,'-2'1'8,"-4"2"1,-2 0 1,-3 4 0,-1 3 0,-2 2-1,3 4-1,-1 1 0,0 5-1,3 2 0,1 2-2,1 1 0,4 3-1,0-1-1,2 2-1,1-1-1,2 0 0,1-3-2,1 0-4,3-3-10,0-3-22,3-4-15,3-2-63,16-10 115,-4-5 0,1-3 0</inkml:trace>
  <inkml:trace contextRef="#ctx0" brushRef="#br0" timeOffset="95791.479">26414 12634 177,'0'0'6,"0"0"1,2 0 1,0 5 0,3 3 1,1 1-2,0 3-1,-1 0-2,1 2 0,0-2-1,0-2 0,0 0-1,0-2 1,0-1-1,2-2 1,1-1-1,0-4 1,0-1-1,1-2 0,-1-4 0,0-3-2,0-2 0,0-1 0,-1 0 0,-1-1-1,1 1 0,-4 3-1,1 0-1,-2 3 1,0 1 0,-2 3 1,1 3-1,-1 2 0,2 5 1,0-2 0,3 6 1,-2-1 0,0 0 1,1-3-1,2 3 2,-2-4-1,3-1 2,1-2 0,-2 0 0,2-4 1,-1-2-1,-1-3 1,-1-3 0,1-1 0,-2-2-1,-2-3 0,-1 1-1,-2-3 0,-1 1-2,-1 1-1,-1 1-6,-1 3-8,1 2-13,0 2-16,2 4-16,-1 1-72,4 9 132,3 3 0,1 0 0</inkml:trace>
  <inkml:trace contextRef="#ctx0" brushRef="#br0" timeOffset="96199.5023">26803 12594 143,'2'3'6,"0"0"0,0 2 1,1 3 1,-1 4-1,-2-3-1,1 6 0,-1-3-2,1 2-1,1-1 0,2 0-1,-1-2 1,2-1 0,1-2 0,2 0 1,2-3 1,1-1 1,0-4-1,2-1 0,-1-4 1,-1 0-2,0-5 1,-4 1-2,0-3 0,-2-1 0,-3-1-1,-2 0-2,-4 0-2,-1 1-2,-3 1-5,-2 0-8,-3 4-12,-2 3-25,-2 3-3,3 2-32,-3 11 89,5-1 0</inkml:trace>
  <inkml:trace contextRef="#ctx0" brushRef="#br0" timeOffset="96534.5215">27086 12468 182,'5'-3'10,"5"0"1,1-2-1,3-1 1,1 1-5,2-2-3,0 1-9,0 1-16,-1-1-27,0 1-4,-3 2-50,2 1 103,-4-1 0,-3 3 0</inkml:trace>
  <inkml:trace contextRef="#ctx0" brushRef="#br0" timeOffset="96793.5363">27155 12348 210,'0'3'9,"0"3"1,1 3 0,0 4 0,0 1-2,1 5-1,0-1-3,0 3-3,0 0-4,1 1-5,1-2-10,0-2-21,1 0-19,0-4-85,3 0 143,-1-3 0,0-3 0</inkml:trace>
  <inkml:trace contextRef="#ctx0" brushRef="#br0" timeOffset="97454.5741">27351 12318 133,'-1'4'9,"2"2"1,0 5 1,0 1-1,2 0-1,0 1-2,0 1-2,2 1 0,-1 0-1,1-3 0,0 2-1,-2-6 1,3 0 0,-2-2 1,3 1-1,-3-5 0,3 1 0,-2-3 0,2-3-1,0-2 0,0-2 0,-1-3-1,0-1-1,-1 0 1,-1 1-1,-2 1 0,0 0-2,0 2 0,-1 2 0,1 2 0,1-2 0,1 7 0,1 1-1,3 0 1,-1 5 1,2 3 0,-2-1 0,3 0 1,-1 1 0,1-3 1,0 1 1,1-6 0,-2-1 2,2-2 0,-2-3 1,0-4 0,-2-2 1,1-3-1,-3-2-1,-1-3 0,0-1-1,-2-1-2,-1-2 0,-1 1-2,-2-2-3,0 2-4,-2 1-7,2 3-11,-1 5-17,-2 2-20,-1 3-94,0 19 156,0-1 0,-1 1 0</inkml:trace>
  <inkml:trace contextRef="#ctx0" brushRef="#br0" timeOffset="97721.5894">27708 12307 197,'0'3'11,"1"2"1,0 2 0,1 3 1,-1 0-5,2 4-2,-1 1-2,1-1-3,0 2-5,1 0-9,0 1-25,0 0-19,0-1-95,5 2 152,-3-2 0,1-6 0</inkml:trace>
  <inkml:trace contextRef="#ctx0" brushRef="#br0" timeOffset="98437.6304">27822 12208 153,'1'-5'8,"2"-2"3,3 0 0,2-1 1,0 2-2,3 1-1,1 0-1,1 2-2,-2 3-2,1 1-1,0 3-1,0 1-1,-2 2 0,0 3-1,-1 2 0,-2 3 0,0-1 0,-3 1-1,-1 1-1,-2-1-1,-2-2 1,-1-3-1,-1 1 0,-2-4 1,1-2 0,1 0 1,-1 0 1,0-3 0,1-1 0,0-2 1,1-3-1,0-1 0,1-2-1,1-3 1,2-1 0,0-4 0,0 0 0,2 0 0,1-2 1,1 0 0,0-3-1,2 4 1,-2-1 1,2 3-1,-1 1 1,0 1 0,-2 3 1,0 1 0,-1 1 0,-3 3 0,1-1-1,0 2-1,-1 0 1,0 1-1,-1 2 0,0 2-1,-1 3 1,1 3 0,0 1 1,0 1 0,2 3 0,0-2 1,1 3-1,1-1-1,0-1 1,2 1-1,0-1-1,1-1-3,4 1-6,-1-4-12,3 1-21,-2-3-15,0-1-77,2-9 134,-5-2 0,-2 0 0</inkml:trace>
  <inkml:trace contextRef="#ctx0" brushRef="#br0" timeOffset="98925.6583">28283 11910 159,'7'0'9,"2"1"0,5 1 0,-1 1 1,2 2-2,0 0-3,2 2-1,-3 2-1,1 1 0,-3 2-1,-2 2 0,-1 1 0,-2-1 0,-2 1-1,0 2 1,-1-2-1,0 2 1,-1-3 0,0 2 0,-1-1 0,0 0 0,-1 1 1,0-1 0,-1 2 1,-1 0-1,1 0 1,-2 0-1,1 0 0,-1 0-1,0-1 0,0 0-1,-2-4-14,1 0-43,-2-2-1,-1-1-86,-26-6 143,0-1 0,-2-7 0</inkml:trace>
  <inkml:trace contextRef="#ctx0" brushRef="#br0" timeOffset="101671.8153">27034 12859 70,'32'-15'7,"2"-2"-1,2-2-1,2 2 0,3-2-1,1 2-2,2 1 1,3 0-2,0 2 0,2-2 0,-1 2 0,-3 1-1,0 0 0,-6 1-3,-3 1-2,-5 2-5,-6 0-6,-4 4-6,-6 0-28,-7 6 50,-3 1 0</inkml:trace>
  <inkml:trace contextRef="#ctx0" brushRef="#br0" timeOffset="102164.8435">27054 12939 54,'22'-8'1,"8"-2"1,7-3-1,7-2 1,6-5-1,6-2 0,5 0 2,3-3 0,1 1 2,1-1 1,-1 1 0,-1 2 0,-1-3-1,-4 5 1,-4 0-2,-7 3-2,-4 2 0,-8 2 0,-6 3-2,-6 2 0,-8 3-4,-3 4-7,-5-1-17,-4 2-9,-4 6 5,0 1 32</inkml:trace>
  <inkml:trace contextRef="#ctx0" brushRef="#br0" timeOffset="111468.3757">28689 11543 98,'2'3'2,"2"-6"-1,-1 3 1,-2-7 1,3 0-2,-2-4 0,0-1 1,-1-2 0,1-2 1,0 0 0,2-1 0,2 0 2,5-1 1,3 0 1,3 0 0,4 1 2,2 1-1,4 0 1,1 1 0,4 3-1,-1-1-1,3-1-1,1 5-2,2-3-1,3 2 0,-1-2-2,2 4 0,-1 1 0,-1 1 0,-1 2-1,-1 0 1,-2 4-1,-3 0 1,-3 0-1,-4 3 0,-2-2-2,-3 1-5,-4 0-7,-4 0-16,-1 1-19,-4-1-67,0 3 116,-2-3 0,0 1 0</inkml:trace>
  <inkml:trace contextRef="#ctx0" brushRef="#br0" timeOffset="111743.3914">29555 11128 104,'5'4'6,"3"3"3,1 2 1,3 4 2,-3 2-1,1 2 1,-4 4-1,-3 3-5,-6 2-20,-9 6-27,-9 4-4,-11 5-36,-89 50 81,-3-7 0</inkml:trace>
  <inkml:trace contextRef="#ctx0" brushRef="#br0" timeOffset="115433.6025">30283 11026 92,'0'0'0,"-1"2"1,1 0 0,-1 3 1,-2 3-2,0 3 2,0 0 0,0 5 1,1 0-1,0 1 1,1 2 1,1-1 0,2-1 1,1 1 0,2-1 1,3-2 1,-1-3 1,2-2 1,1 0 0,3-5 0,-1-2-1,2-3 0,0-3-1,2-2 0,-1-5-2,0-1 0,-2-1 0,1-4 0,-2-2-1,-3 0-1,-1-1 0,-3-1 0,-4-1 0,-1 2-1,-3 0-1,-5-1-2,0 3 0,-3 2 0,-1 1-1,-1 2 1,-2 0-1,2 4-2,-1 3-2,1 2-2,0 3-4,2 3-9,0 2-13,5 2-17,-3 3-48,4 8 99,3 0 0,0-5 0</inkml:trace>
  <inkml:trace contextRef="#ctx0" brushRef="#br0" timeOffset="115817.6244">30640 11064 195,'-2'-2'8,"-1"1"1,1-1 0,-1-1-1,-1-1-3,1 3-5,1 0-11,0 1-14,2 0-20,0 0-9,0-3-45,8-3 99,0 0 0,2 1 0</inkml:trace>
  <inkml:trace contextRef="#ctx0" brushRef="#br0" timeOffset="116521.6647">30789 10816 117,'2'0'6,"4"-1"1,-3 0 1,6-1 0,-2 0-1,5-1-2,-2 1-1,3 0-1,-2 2-1,-1 0-1,1 2-1,-3 1 0,1 3-1,-3 2 0,-2 2-1,-2 1 0,-1 3 1,-4-2-1,-1 1 0,-3-1 1,-1 1 0,1-5 0,0 1 1,1-3 1,3-2 0,1-2 0,2 1 0,3-2 0,2-1 0,3 0 0,1 0-1,1 0 1,-1 0-1,3 2 0,-4-1 1,1 4 1,-1 2-1,0 4 1,-2 0 0,0 6-1,-1-1 1,-1 2 1,0-2-3,-2 2 1,1-1 0,-1 0 0,-1-3 0,-1-2 1,-1 2 1,-2-2 1,-1-1 1,-1-2 2,-3-1 0,0 1 2,-1-4 1,-2 2 0,-1-2 0,1-2 0,2-1-1,0 0-1,0-2-2,2 0-2,0 0-1,2-1-4,1 1-7,0 0-13,-2 0-22,4 0-17,-1 2-94,-7 5 154,3-1 0,2 1 0</inkml:trace>
  <inkml:trace contextRef="#ctx0" brushRef="#br0" timeOffset="119465.8331">30148 10588 64,'-25'11'7,"1"1"-1,-1 3 1,0 1-3,1 2 0,-1 3-1,3 3-1,1 1-1,-1 6 0,2 0 0,1 3 2,1 3-1,1 2 0,0 2 1,0 3 0,0 1 0,0 1 0,1 1 1,1-1-1,2 1 0,2-2 1,0 0-1,3-1 0,2 1 0,2 0-1,2-1 1,2 0 0,3 1-1,2-5 1,3 0-1,4-2 1,1-2 0,5-1-1,2-2 0,4-1 0,1-1 0,5-2-1,2 0 0,3 0 0,4-4 1,3-1 0,4-3 0,2-3 0,3-5 1,3-1 0,1-4 0,1-3 0,1-3 0,2-4-1,1-3 1,1 0-1,1-4 0,1-4 0,-2 0-1,1-3 1,-3-3 0,-2-2-1,-4-3 1,-2-3-1,-2-5 1,-2-2 0,-2-7 0,-2-2 0,-2-6 1,-4-1-1,-3-4 0,-4-3 0,-4 0 0,-7 0 0,-1 0 0,-8 2 0,-3 1 0,-6 2 1,-5 3-2,-6 1 0,-3 2-1,-4 4-1,-4 4-1,-2 7-3,-2-1-3,0 10-7,0 3-8,0 6-11,4 6-10,1 7-73,-4 30 117,5 1 0,3 5 0</inkml:trace>
  <inkml:trace contextRef="#ctx0" brushRef="#br0" timeOffset="119966.8618">31127 11464 60,'-3'9'8,"-1"1"1,3 4-1,0 3 2,2 5-1,3 0 2,1 3 1,4 0-1,2 0 1,4 2 0,2-2 0,4-2-1,5-1-2,2-1-1,5-4-1,1-2-1,2-1-1,2-3-2,1-1 0,-1-2 0,-3-2-1,-2 0-1,-3-1-2,-3-2-4,-4-2-8,-4 1-9,-3-1-11,-3 0-14,-4-1-64,4-4 111,-5 0 0,1-1 0</inkml:trace>
  <inkml:trace contextRef="#ctx0" brushRef="#br0" timeOffset="120200.8751">31701 11712 126,'0'2'10,"2"3"-1,0 2 2,4 3-1,-1 1-3,3 3-2,-2 3-2,3 2-3,-2 1-3,-3 2-5,-2 2-7,-3 2-13,-1 1-16,-3 0-39,-6 15 83,2-5 0</inkml:trace>
  <inkml:trace contextRef="#ctx0" brushRef="#br0" timeOffset="121074.9251">32097 11722 144,'1'6'7,"0"1"1,2 4-1,0-1 1,2 5-4,-2-1-2,2 1-2,-1-1-2,0 1 0,-2-1 0,0-2 0,-2-3 0,0 2 1,-3-5 0,-1-2 1,-2-2 1,-1-3 0,0-4-1,-1-4-1,2-3 0,1-5-1,2 0 1,1-3-1,1-1 1,2 0 0,1 1 0,1 2 0,1 6 1,0 0 0,2 3-1,3 6 1,0 3-1,4 0 0,0 6 1,0 1 0,0 1-1,1 3 1,-1-2 0,-1-1 0,-2 0 0,0 0 3,-1-1 2,-2-4 3,-2 3 2,3-5 1,-5 0 0,0-3 1,0-4 0,0-1-2,-2-1-3,-1-3-2,1-3-1,-2-1-2,1 1-1,-1-3-1,0 2-2,-2 1-3,0-3-4,0 2-10,1 3-13,0 3-15,3 1-95,-8 8 142,1 3 0,2 1 0</inkml:trace>
  <inkml:trace contextRef="#ctx0" brushRef="#br0" timeOffset="121488.9488">32401 11644 71,'-1'6'5,"0"3"1,1 3 1,0-1 1,1 3-1,2-2-1,1 2 1,3-3 0,0-2 1,3-1 1,3-4 0,0-2 2,2-2 0,-1-2 2,0-5-1,-1-1 1,-2-1-1,-1-4 1,-2-2-1,-2-3-2,-3-2-1,-1-1-1,-3-1-2,-1 2-2,-3-2-1,-3 3-2,-2 5-2,-3 1-3,0 5-5,-2 2-12,0 6-22,-3 4-17,-1 5-90,-17 17 150,3 1 0,0-3 0</inkml:trace>
  <inkml:trace contextRef="#ctx0" brushRef="#br0" timeOffset="122407.0013">29465 10936 118,'5'-12'3,"2"-3"1,3-4 0,5-3 1,3-4 0,6-6 0,3-2 1,4-6 1,2-3 1,2-6-2,4-3 1,2-6-1,2-6 0,5-3-2,1-3 0,1-1-1,2-1 0,-1 3 0,-3 4 1,0 3 0,-7 7 0,-3 3 1,-5 4-1,-5 6 0,-5 2-1,-2 8-2,-5 1-2,-3 7-5,-4 3-9,-2 4-22,-1 4-16,-3 6-71,-4 7 124,-1 2 0,-2 3 0</inkml:trace>
  <inkml:trace contextRef="#ctx0" brushRef="#br0" timeOffset="122943.032">30449 9310 102,'-1'2'2,"1"0"0,-1 3 0,0 5 0,-1 3-2,-1 3 1,0 5 0,1 1 0,1 2-1,1-1 1,1 1 1,2-2 1,1-2 1,2-4 2,0-3 2,0-5 2,2-2 0,-2-2 1,3-4-1,-2-4 1,4-3-2,-4-2-1,2-5-2,-3-2-1,0-2 0,-3-3 0,-1-3-1,-2 0 0,-3-1 0,-1-1 0,-3 1-2,-1 1 0,-1 3 0,0 3-2,-3 3-4,1 4-3,-1 3-7,1 6-10,-2 2-16,1 4-15,1 4-50,-5 17 105,5-4 0,2 1 0</inkml:trace>
  <inkml:trace contextRef="#ctx0" brushRef="#br0" timeOffset="123144.0435">30693 9298 198,'0'-4'9,"-1"0"1,0-1-1,1 1-2,0-4-12,0 3-23,1-2-25,0 3-1,0-1-39,0-3 93,0 1 0</inkml:trace>
  <inkml:trace contextRef="#ctx0" brushRef="#br0" timeOffset="123614.0704">30914 8944 106,'-4'-2'0,"-1"-3"1,-3 3 0,0 2-1,-6 0 0,3 5 0,-3 2 0,0 5 0,1 2 1,2 3-1,1 3 1,5 1 0,0 2-1,5 1 1,3-1 1,4-2-1,3 0 0,1-4 1,4-1 0,-1-3-1,4-2 0,-2-3 0,1 2-1,-2-3 1,-3 0 0,-2 2 0,-5-1 1,-3 2 1,-5-1 1,-2 1 1,-5-3 1,-1 0 2,-2-2 0,-2-1 2,2-2 0,4-2-2,-1-3-1,2-2-2,3-1-5,2-5-9,3-1-14,3-2-22,4-3-5,4 1-25,24-14 75,-3 5 0</inkml:trace>
  <inkml:trace contextRef="#ctx0" brushRef="#br0" timeOffset="123946.0894">31151 9116 82,'1'-5'11,"1"-4"2,-1 4 2,2-7 0,2 4-3,-2-1-2,4 1 0,3-2 0,4 2-1,2 0-1,6-4-2,3 0 0,4 1-1,2-2-2,0 1-1,1-1-4,0 1-6,-2 0-8,-4 2-13,-4 1-13,-2 1-78,-5 2 120,-4 3 0,-4 0 0</inkml:trace>
  <inkml:trace contextRef="#ctx0" brushRef="#br0" timeOffset="124195.1036">31474 8800 111,'5'1'10,"4"1"0,0 2 2,2 0-1,-1 2-1,3 2-3,-2-2 0,0 3-3,-1-3-2,-1 1-5,-2 0-7,1-3-16,-1 1-20,-1 1-53,-2-1 99,0-1 0,-1-2 0</inkml:trace>
  <inkml:trace contextRef="#ctx0" brushRef="#br0" timeOffset="124749.1353">31730 8675 134,'4'3'6,"2"1"2,1 4-1,2 1 1,1 2-4,2 1 0,1 2-2,1-3 0,0-1 0,1 1-1,0-2 1,0-1-2,-2-3 0,-2-1-1,-1-1-1,0-3-3,-5 0-4,3-4-5,-2-2-3,-4-1-1,-2-2 1,1-2-1,-2-1 2,-1 0 5,0-2 4,-1 2 5,-1 4 8,3-1 2,1 1 1,0 4 2,4-1 1,-1 1 0,0 3 0,-1-1 0,1 5-1,0 3-1,0 4 1,-3 5 0,0 4 0,-2 5-1,0 2-1,-1 4-1,1 1-1,-4 1-2,-1 1-2,1-3-2,0-2-10,0-3-12,1-4-25,4-1-6,0-6-42,12-3 94,0-4 0,4-5 0</inkml:trace>
  <inkml:trace contextRef="#ctx0" brushRef="#br0" timeOffset="125487.1775">32099 8765 67,'12'-9'7,"-4"-2"0,-2 0 0,-2-1-3,0 2-1,-3-2-1,-1 0-1,0 2-1,-3 1 1,0 1 0,-1 1 0,-1 2 0,0 1-1,-1-1 0,1 4 1,-4 2-1,4 5 0,-2 0 0,2 6 1,1 0-1,1 5 1,3 0 1,0 0-1,4 2 1,0-2 0,2 2 0,3-4 0,2-3 0,0-1 0,2-3 0,1-3 0,-1-3 0,0-2-1,1-4 1,-2-1-2,-2-3 1,0-2-1,-3-1-1,1-4-1,-1 1 0,-2-3-1,0-2 0,3 1 1,-3-1 0,0 2 0,1 0 1,-1 6 0,-3 1-1,1 2 1,-1 4 0,0 1-1,-1 1 0,-1 4 0,1 0 1,0 2 1,2 2 1,1 3 0,1-1 1,4 3 1,2-1 0,1 0 2,3 2 0,0 1 1,-2-1 0,1 2 0,-2 1 2,-2-1-1,-1 3 2,-4-3-1,-1-1 1,-3 0-1,-2 0-1,-4-2-6,-1 3-17,-8-2-31,-3 2-1,-6 3-36,-43 12 84,1-2 0</inkml:trace>
  <inkml:trace contextRef="#ctx0" brushRef="#br0" timeOffset="127646.301">21431 13302 162,'-2'-4'11,"-2"-2"-1,1 1 0,0 1 0,2 1-3,-3 3-4,4 7-2,0 4-3,1 7 2,2 7 1,2 4 0,1 5 0,0 3-1,2 1 0,1 0 1,-1-4 0,0-2-1,0-3 1,-1-8 0,-3-6-1,0-5-2,-2-5-3,-1-5-2,-2-5-2,-1-3-1,-1-4-3,-1-7 0,-4-4 1,0-5 3,1-3 2,-2-4 2,2-1 2,1 0 1,3-1 1,3 2 2,3 3-1,5 3 1,2 3 0,3 3 1,4 4 0,0 3 0,2 3 0,0 4 1,-1 5-1,-2 3 1,-3 4-1,-2 4 1,-3 2-1,-4 5 0,-2 1 0,-4 4 0,-3-1-1,-1 1 0,-2-2 0,0-1 0,0-1 0,1-5 0,-1 0 0,3-4 0,1-1 2,-1-1 1,1 2 1,2-1 3,-1-2 0,2 6 2,1-1 1,2 4 0,1 2 0,3 1-2,1-1-1,1 3-3,5-2-4,0-1-8,3-3-14,2-1-25,3-2-11,3-5-67,20-11 124,-3-2 0,-6-1 0</inkml:trace>
  <inkml:trace contextRef="#ctx0" brushRef="#br0" timeOffset="128380.343">21852 13427 64,'0'-4'4,"0"0"0,2-2 1,5-1 1,2-1 2,3-1-1,1-1-1,0-1 1,-1 1-1,-4-2 0,1 3-2,-5 1 0,-3-1-1,-1 1 0,-5 5-1,-3-2 0,-1 3 1,-3 4-1,-4 1 0,1 4 0,-1 3-1,2 2 0,-1 0 0,3 2-1,4 0-1,3 0 2,2-3-1,8 0 1,4-4 0,5-1 0,6-3 0,3-1-1,5-7 0,0-2 0,4-2-1,1-3 1,-2-1 0,-3-4-1,-1 0 2,-3-2 0,-4 2 1,-3-2 0,-4 1 0,-4 0 0,-2 2-1,-3 2 0,-3 3 0,-5 1 0,-2 4-1,-2 4 0,-3 3 0,-3 3-1,1 4 1,-2 2-1,0 4 1,1 0 0,3 3 0,2 0 0,3-1 1,4 3 0,3-1 2,4 2 1,3-1 1,1 3 0,5 1 0,0 2 0,1 0-1,-1 0 0,0 0 0,-1-1 0,-5-2-1,0-1 0,-3-1 1,-4-5 0,-3 1 0,-5-3-1,-1-1 0,-4-2-1,-3-1-5,-1-2-7,-2-2-11,0-3-21,1-3-12,2-4-54,1-19 108,5-1 0,2-2 0</inkml:trace>
  <inkml:trace contextRef="#ctx0" brushRef="#br0" timeOffset="128816.3679">22248 13193 117,'2'3'5,"1"1"-1,2 4 1,2 1 1,2 3-3,0 1 0,-2 0-1,2 3 0,-2-4 0,-2 2 0,-1-4 1,-1-2 0,-2-1 0,0-3 0,-3-1 0,1-1 0,-4-2-1,1 0-1,-1-2 0,-1-7-1,-1-2 0,3 0-1,-1-4 0,3-2 0,2 0 0,1-2-2,2 1 0,2 0-3,0 2-2,3 2-2,0 2-4,1 5-1,1 3-3,0 1 1,0 6 1,2 2 2,-2 1 3,1 1 3,-1 2 5,0-1 5</inkml:trace>
  <inkml:trace contextRef="#ctx0" brushRef="#br0" timeOffset="129801.4243">22470 13175 78,'12'-10'7,"-3"-1"0,-1-1 1,-3 0-1,-3 0 0,-4 2 0,-5 1-1,-1 2-1,-5 4-1,0 4-1,1 5-2,-2 3 0,3 7-1,0 0 0,3 4-1,2 2 1,3 1-1,1-2 1,3 0 0,2-3-1,4-3 1,3-4 0,4-2-1,1-6-2,5-1 0,1-4-1,0-2-1,2-4 1,0 0 0,0-4 0,-2-3 2,0-1 0,-3-2 1,-2-3 1,-1-1-1,-4 1 1,0-1 0,-3 3 0,-2 1 0,-3 2 0,-1 5 1,-4 2 1,-4 4 0,-1 5 0,-2 3 0,-2-1 0,0 7 0,0 1 0,1 2 0,3 1 0,1 1 0,3-2 1,3 3 0,3-3 2,4 0 0,1-2 1,3 2-1,3-4 0,0 1 0,1 0-1,-2-1-1,1 1 0,-5-3 1,-1 2-1,-4-1 0,-1 1 0,-5-2 0,-1 3 0,-6-4-2,-2 0 0,-3 1-3,0-3 0,1-3-3,1-1 0,0-2 0,5-5-1,3-1 0,3-3 1,4-5 0,4-4 0,6-2 2,2-4 1,5-2 0,1-2 1,0-1 0,2 0 0,0 3 1,-2 2 1,-4 2 2,-1 5 1,-5 3-1,-2 4-1,-2 2 0,-4 6 0,-4 0 0,-1 5-1,-5 2-1,0 6-1,-2 2 0,-1 4 1,3 0 0,0 4 0,2-1 1,3 0 0,2 0 0,3-1 1,3-2 0,2-1 1,3-1-1,0 0 1,2-2-1,0 0 0,-1 0 1,0-1 0,-3 1 1,-2-1 1,-3 0 2,-3 2-1,-2-2 1,-4 0 0,-4 1 0,-1-3-1,-3 1-2,0-1-3,-1-2-5,2-2-6,1-1-10,3-2-8,2 0-12,2-2-14,3-1-24,12-6 78,2-2 0</inkml:trace>
  <inkml:trace contextRef="#ctx0" brushRef="#br0" timeOffset="130779.4802">23076 13147 73,'2'0'6,"0"0"2,3 0 0,-2 0 1,-1 0-2,0 0 0,0 1-1,-2-1-1,-2-1-1,0-1-1,0 0-1,-3-3 0,1 2-1,1-2 0,1 1-1,-3-3 1,1-1-1,0 0 0,1-2 0,-1-3 1,2 1 0,0-1-1,0-1 1,2-1 0,0-2 0,1 4-1,1-3 1,1 2-1,0-1 0,2 1-1,0-1 0,0-2 0,0 1 0,5-1-1,-2-3 2,4 1-1,2 0 0,1-1 1,0 1-1,1 3 1,2 1 0,-2 1 0,0 4 0,-1-1-1,0 2 1,0 2 0,2-1-1,0 2 1,3 0 0,0 1 0,0 0 0,2-2 0,2 2 0,-1 1 1,3-2-1,-1 2 0,2-1 0,1 0 1,1 1-1,0 1 0,3-2 1,0 2-1,3 0 1,2-1 1,1 1-1,3 0 1,-2 0 0,3 0 1,-1 1-1,0-1 1,-2 1-1,-1-1 1,-1 1 0,-1 0 1,2 2 1,-1 0 0,0 0 0,-1 0 0,2 1-1,-3 2 0,-1 0-1,-1 0 0,-4-1-2,-1 1 0,-4-1-1,-3 0 1,-2-1-3,-3 0-3,-2-1-6,-1 0-10,-4 0-19,0-1-10,-3 0-27,-1-6 77,-1 2 0</inkml:trace>
  <inkml:trace contextRef="#ctx0" brushRef="#br0" timeOffset="131295.5097">24379 12414 82,'2'2'9,"3"4"1,1 1 2,3 2 1,0-1-1,5 4-1,-2-2 0,1 2-2,1-1 0,1-1-2,-1 2 0,-2-2-1,2 0 0,-4 0 0,-2 0 1,1 1 0,-3 0 1,-3 0 2,-2 3 0,-2 1 0,-3 2 1,-5 2-1,-1 1 0,-4 1 0,-5 1-1,-3 2-1,-3-2-2,0 2-4,-4 0-10,1-2-38,0 0-18,3-2-146,6 1 210,6-5 0,7-5 0</inkml:trace>
  <inkml:trace contextRef="#ctx0" brushRef="#br0" timeOffset="133984.6635">24675 14266 48,'4'6'3,"2"2"0,2 2 0,2 0 2,4 4-1,1-2 2,1-1-1,4-1 0,2 2 0,2-4 0,4 1 0,4 0-1,4-3 0,4 1-1,3-2 0,4 0 0,4-3 1,0 0 0,2-1 1,2 0 1,0-2-1,1 0 1,4-2-1,4 1 0,1-4 0,5 1-1,3-1-2,5-1-1,3-1 0,4 0-1,2 0 1,1-1-1,2 2 0,-1-2 0,-1 1 0,1-2 1,-1 1-1,-1-2 1,-1-1-1,-1-2 0,-1 2 1,-2-3-1,-3 1 0,0-3 1,-2-2 1,-2-2 0,-2-2 0,0-1 1,-3-5-1,-1-3 0,0-2 0,-2-3-1,-4-3-1,-1-2 0,-3-3 0,-1-1-1,-3-2 1,-1-2-2,-2 0 2,-2 0 1,-4-1 3,-3 2 1,-6 1 2,-5 2 1,-5 2 1,-6 1 1,-5 2-1,-5 3-1,-2 1-2,-7 0-4,-2 1-2,-2 2-5,-3 3-11,-4 2-21,1 0-19,-2 5-84,-11-10 140,1 5 0,3 4 0</inkml:trace>
  <inkml:trace contextRef="#ctx0" brushRef="#br0" timeOffset="134867.714">27567 11953 61,'-4'-9'3,"0"0"0,1-3-2,1 0 0,1-2-1,1 1 1,2-4-1,1 1 1,3-3-2,0 1 1,4-3 0,1 2 0,3-2 0,3 0 0,3-1 1,2-2 1,4-1 0,1 1 2,4 0 0,2 0 1,3-1 1,4 1 0,0 3 1,5 2 0,3-1-1,4 3-1,3 1 0,2 2-1,3 0-1,0 2-1,-2 2-2,0 0 1,-2 2 0,-3 1-1,0 2 0,-4-1 0,0 2 1,0-1-1,0 0 1,-1 2 0,-2 1 0,-3-1 2,-4 1 0,-4 1 2,-4 0 1,-6 1 3,-6-2 2,-4 1 2,-3 1 0,-4 0 1,-4 0-2,-1 0-2,0 0-7,-3 0-15,0 0-26,0 0-16,0 0-89,-2-4 143,1 1 0,0-4 0</inkml:trace>
  <inkml:trace contextRef="#ctx0" brushRef="#br0" timeOffset="143676.2179">32091 8258 70,'-7'-4'6,"-1"0"-2,-2-3 0,1 2 0,-2-1-1,-2 0-2,1 2 1,-1 0-2,1 0 1,-2 1-2,-2 0 1,-2 3 0,1 0 0,-1 0 0,0 0 0,-1 3 1,-1 0-1,2-1 1,0 3 0,1 0-1,-1 0 1,1 2-1,0 1 1,-1 0-1,1 3 1,0 0-1,1 2 0,-1-1 0,2 2 1,-1 0-1,1 4 1,2-4-2,1 4 1,-1 2 0,3 1-1,1 0 1,-1 3 0,1 0 0,1 2 0,0-1 0,-1 4 0,2-2 1,1-1-1,0 1 1,-1 0-1,3-1 0,0 0 1,0-1-1,1 0 0,2-2 1,-2 1-1,2-3 1,1 0-1,2-2 0,0 1 1,1-1-1,1 0 1,0 1-1,0-1 0,2 3 0,-2 1 0,-1 2 0,0 0-1,-1 3 1,0-2-1,1 2 1,0-2-1,1 2 1,1-5 0,0 1 0,3 0 0,-1-2-1,3 0 1,-1 0 0,3 0 0,0-1 0,1-1 0,3 2-1,-1-1 1,1-3-1,1 2 1,1-2-1,0-1 1,1-3 0,0 1 0,-1-2 0,2-2 1,-2-2 0,3-2 0,0-1 0,2-1 0,1-3 0,1 0 0,3-1 1,-1-1-1,1-1 0,0 0 1,1-2-1,-1 0 1,-1 1 0,-3-1 0,2-3-1,1 2 1,-2-2 0,2 1 0,-2-1 0,1-1 0,-2 0 0,2-1 1,-2 1 1,-1-4 0,-3 1 1,-1-2 1,-1-3 1,-3-2-1,1-2 1,-2-3-2,2-4 1,-1-3-1,1 0-2,1-6 1,-1-5-1,-2 0 1,0-5 0,-5-3 0,-2-3-1,-5 1 1,-4-4-1,-4 1-1,-5-1-5,-5 3-8,-4 1-17,-4 4-25,-7 2-77,-45-31 130,2 9 0,1 7 0</inkml:trace>
  <inkml:trace contextRef="#ctx0" brushRef="#br0" timeOffset="147648.4451">22675 15585 167,'0'0'6,"1"-1"0,1 1 1,2 2-1,1 3-3,0 2-1,1 4 0,0 6 0,0 4-1,-2 3 1,2 5-1,1 0 0,-3 4-1,2 0 1,0-1 1,-1 0-1,2 0 0,0-3 0,-1-1 0,1-3 1,1-3 0,-1-2 1,-2-6 1,2-2 3,0-6 1,3-2 1,-2-4 1,2-2 1,3-3 1,-2-1-2,3-3-2,-2 0-1,1-3-2,2 1-2,-1-3 0,0 2-3,-2 0-3,1 2-4,-1 1-7,-4 2-14,2 1-23,0 2-13,0 1-86,11 3 150,0-2 0,-4 2 0</inkml:trace>
  <inkml:trace contextRef="#ctx0" brushRef="#br0" timeOffset="148032.467">23195 15792 109,'0'7'10,"2"0"0,1 3 1,0 1 1,4-1-2,0-2-1,1 1 0,2-4 0,2 1 0,0-5 0,4-2 0,-2-2 0,1-4 1,-1-3 0,0 2-1,-1-5 0,-3-1 0,0-1-1,-5-1-2,-3-1-1,-4 0-1,-2 1-3,-5-1-2,-1 5-3,-3 0-2,-2 4-3,1 6-7,-3 4-8,2 4-14,0 3-19,1 8-84,3 18 141,2-3 0,5-3 0</inkml:trace>
  <inkml:trace contextRef="#ctx0" brushRef="#br0" timeOffset="148767.5091">23600 15615 178,'-4'-3'10,"-1"2"0,-2-3 1,-1 2 0,-3 0-5,1 2-1,-2 2-2,0 2-1,1 3-1,0 3 0,2 1-2,1 3 1,2-2 0,2 3 0,1-2 0,5-1 1,-1-3 1,4-1 0,2-1 0,0-2 0,4-2 1,2 3-1,-1-3 0,3 2 0,1 2 0,1 2-1,-1 4 0,1 4-1,-2 4 1,-1 3 0,-2 1 0,-2 1-1,-3 3 0,-3-1-2,-2-3 0,-3-1-1,-2-4-1,-1-1 1,-3-4 0,-1-4 0,-1-3 1,0-5 1,-2-3 1,3-3 0,-1-5 0,1-4-1,2-5 0,2-4 0,2-5-1,3-4 0,1-1-1,3-3 0,1-2 1,3 2 0,-2 0-1,4 2 1,-2 2 1,2 0 1,-1 4 0,0 1 1,-2 1 0,1 3 2,-1 1 0,0 3 0,-2 0 0,-2 8 0,-1 1 1,-1 4-1,3 1 0,-1 6-1,1 2-1,1 3 0,2 3 1,-1 3 0,2 3-1,-3 0 0,2-1 0,-1-1-2,-1-5 0,1 2-6,-2-5-10,2-1-21,3-2-17,-1-4-80,4-14 135,2 2 0,-6-5 0</inkml:trace>
  <inkml:trace contextRef="#ctx0" brushRef="#br0" timeOffset="149335.5416">23971 15430 110,'-1'-1'8,"-4"-2"1,1 1 1,-4-2-1,2 3-1,-4 1-2,1 0-1,-2 5-2,3 0 0,-2 4-1,4 2 0,1 2-1,2 0 2,2 0 0,4 3 0,2-4 2,1 2-1,5-4 1,0 1-1,2-1 1,0-1-2,-1-2 1,1 0-1,-4 0 0,0-2 0,-1 1 2,-2-1-1,-3 0 0,1 1 0,-4-4 0,-1 6-2,-2-4-2,-3 4-4,-3-3-5,-1 2-10,-1-2-14,-2 1-20,2-3-76,-2-3 129,3 0 0,2-5 0</inkml:trace>
  <inkml:trace contextRef="#ctx0" brushRef="#br0" timeOffset="149604.5569">24063 15176 162,'1'-4'8,"-1"11"2,1 2 0,1 5 0,1 3 1,2 3-2,-1 3-2,2 3-3,1 4-2,0 1-2,1 0-3,0-2-4,0 0-7,-1-2-14,-1-2-20,1-4-5,0-2-27,-4-4 80,-2-1 0</inkml:trace>
  <inkml:trace contextRef="#ctx0" brushRef="#br0" timeOffset="149955.577">24084 15424 172,'11'-7'15,"2"-2"0,5-1 1,2-2 1,4-3-4,2 2-2,1 2-4,0 0-2,0 3 0,-2 5-2,-3 3 1,-1 4-1,-3 5 0,-4 4 0,-3 2-1,-3 2 0,-3 0-2,-1-1-4,-3 0-7,0-3-11,0-3-22,1-2-17,1-3-93,7-12 154,-3-1 0,1-4 0</inkml:trace>
  <inkml:trace contextRef="#ctx0" brushRef="#br0" timeOffset="150090.5847">24323 15159 161,'2'0'-11,"2"2"-7,2 1-9,0 3-10,1-1-31,12 15 68,-2 1 0</inkml:trace>
  <inkml:trace contextRef="#ctx0" brushRef="#br0" timeOffset="150373.6009">24656 15265 197,'-4'-3'7,"-1"0"1,-1 1-1,-4 4 1,-1 1-4,0 4-1,-2 4-1,2 5-1,0 3 1,2 2-1,4 2 1,4-2-2,4 2-3,6-4-11,4-3-20,4-3-19,6-6-85,37-14 138,-3-3 0,-1-5 0</inkml:trace>
  <inkml:trace contextRef="#ctx0" brushRef="#br0" timeOffset="150857.6286">25203 15197 170,'5'-5'13,"1"0"1,3-2 0,1 2 0,5 0-4,-3 5-3,2 0-3,-1 2-2,-1 4-2,-1 2-2,-1 0 0,-4 2 0,-2-1 0,0 2-1,-3-3 2,-3-1 0,-1-1 2,-2 0 0,1-3 3,-3 0-1,1-3 2,-3-1 0,4-2 0,-3-5 0,4 1-1,-1-3 0,3-2-1,2-4-3,3 0-5,1 0-8,1-1-11,3-2-14,1 2-15,2-1-89,13 1 142,-4 3 0,0 3 0</inkml:trace>
  <inkml:trace contextRef="#ctx0" brushRef="#br0" timeOffset="151562.6689">25507 15132 214,'1'-3'9,"0"0"1,5-1 0,0-2 2,1-1-4,2 0-2,2-3 0,-1 1-2,-3-1-1,0-1 0,-2 1-1,-3 2-2,-1-2 1,-2 4-1,-4 0-1,-2 2 0,-2 1-1,0 6 1,-3 1 0,1 5 0,1 2 0,0 4 1,3-1-1,2 1 1,3 2 0,4-1-1,2-3 1,3 0 1,5-3-1,2-2 0,6-3 1,2-3-1,4-2 0,4-3 1,2-3-1,0-3 0,1-2 1,-1-3 0,-4-1-1,-3 0 1,-4-2 0,-4 0 0,-6 0 0,-4-1-1,-6 1 0,-2 1-1,-4 3 1,-4 0-1,-3 3 1,0 1-1,-4 6 0,2 1 0,-1 7 0,3 1-1,-1 4 2,3 3-1,3 1 0,2 4 0,3 1 1,3 1 1,2 1-1,2 1 1,4 1-1,1-2 1,3 0 1,1 0-1,-1-1 1,1 0-1,1-3 0,-1 2 1,-2 0 0,-2-2 0,-1 0 0,-1 1-1,-4-2 1,-2 0 0,-3-1 0,-2-2-1,-3-1-1,-3-2-3,0-1-5,-3-1-5,-1-4-11,0 0-20,0-2-17,3-2-88,1-18 149,0 1 0,5-4 0</inkml:trace>
  <inkml:trace contextRef="#ctx0" brushRef="#br0" timeOffset="151994.6936">25944 14870 167,'2'-2'8,"3"1"1,2 1 1,1 0 1,4 3-3,0 2-1,1 2-2,-1 2 0,2 4-2,-1 1 0,-2 2-1,0 0 0,-3 0 0,-2 0 0,-2-3 1,-2-3 0,-2 0 0,0-5 1,-1 0-1,-2-3 0,-1-1 0,0-4-1,-1-2 0,-3-4 0,3-3 0,0-4-1,2-1 1,1-2-1,2-2-2,2-1-1,2-3-4,1 0-6,4 3-9,-1-1-12,3 2-11,0 4-9,1 5-53,11 8 106,-3 4 0,-1 3 0</inkml:trace>
  <inkml:trace contextRef="#ctx0" brushRef="#br0" timeOffset="152279.71">26276 14854 162,'4'-3'9,"0"-2"-1,2 0 1,1-3 1,1-1-3,-2-1 0,0-4-2,-3 4-1,-1 2 0,-3-3-1,0 5 0,-3-1-1,0 3 0,-2 4-1,-3 3 0,0 3-1,2 6 0,-4 3 0,5 3 0,-1 1 0,3 2 0,4-1-4,2-1-5,4-2-11,3-1-12,3-6-15,2-1-78,17-11 125,-2-2 0,-2-4 0</inkml:trace>
  <inkml:trace contextRef="#ctx0" brushRef="#br0" timeOffset="152663.7319">26565 14589 157,'-2'0'6,"-2"0"-1,-1 0 1,-4 1-1,3 2-3,-4 0-1,3 2 0,-4 3-1,5 1-1,0 1 1,2 1 0,1 2 0,3 0 0,2 2 1,3 0 0,2-1 2,1-3-1,3 3 1,0-4 1,1 0-1,0-3 0,-2 0-1,0-2 1,-2 0-1,-2-1 1,-2 1 0,-2 0 0,-1 0 0,-3-2-1,-2 5-1,-3-4-3,-1 2-4,-2-2-9,2 1-12,-1-2-8,1-1-9,5-1-51,12-15 95,0 1 0,4-4 0</inkml:trace>
  <inkml:trace contextRef="#ctx0" brushRef="#br0" timeOffset="153317.7693">26801 14497 161,'-4'-2'7,"-1"1"-1,-4-1 1,5 1 0,-4 1-4,2 1-2,-3 2 0,2 4-1,-1 0 0,2 2 0,0 2 1,2 1-1,2 1 1,2 0 1,3 0 0,2 0 0,2-2 2,1 1-1,3 0 1,1-3 0,1 1-1,2 1-1,-1-2 0,1 3 0,-1 0-1,0 0 0,-1 2 0,-5-2 0,2 1 0,-6 0 1,-4 0 0,-4-2 0,-5-1 1,-2 1-1,-2-4-1,-3 1 0,-2-2 0,3-2-1,0 0 0,5-3-1,-1-2 0,6 1-1,-1-7-1,5 0 0,1-4 0,5-1-1,0-7 1,4 3 1,1-4-1,3 0 1,1 1 1,2 1 0,-1 0 0,2 3 1,0 4 1,-1 1-1,0 2 1,0 5 0,-3 1 0,-2 1 1,0 3 0,-4 2 0,2 4 1,-2 2 0,0 1 0,0 3-1,-3 0 0,3 2 0,-1 0-3,-1-3-3,-1 0-11,1-4-19,3 0-19,-1-3-79,8-9 132,1-2 0,-2-4 0</inkml:trace>
  <inkml:trace contextRef="#ctx0" brushRef="#br0" timeOffset="153472.7782">26992 14457 113,'0'0'-17,"0"0"-4,0 0-54,3 8 75,1 0 0,-2 2 0</inkml:trace>
  <inkml:trace contextRef="#ctx0" brushRef="#br0" timeOffset="154270.8238">27192 14545 122,'-2'1'8,"0"1"0,0-2 0,-3 2 0,1-1-1,2-1-2,-2 3-1,0 1-2,2 1-1,0 4-1,-1 3 1,1 0-1,0 4 0,0-2 0,2-1-1,0 2 2,1-2-1,1 0 1,0-2 2,3-2 0,-2-4 1,4-1 0,-2-2 1,4-5 0,-2 0 0,1-4-1,-3 2-2,4-5 0,-6 1 0,2-1-1,-3 0-1,0-2 0,-2 0 0,0 2-1,-1-2 1,0 0-1,1 0 0,1 3 0,0 1 1,0 2-2,1-1 1,1 1-1,0 1 1,0 5-1,3 0 1,-2 2 0,1 4 0,1 1 1,1 4 0,-2 0 0,3 2 0,-2-2 0,-2 1 0,1-2 0,-1 0 1,-1-4 0,0-3 1,-2 2 0,1-3 0,-2-2 0,1-2 0,1 2 0,1-5-1,1 0 0,1-2 0,-2-3-1,3-3 2,1 0 0,-1 0 0,2-1 2,1 2 0,1-1 0,0 4 0,1 2 0,0 2-1,0 2 0,1 3 0,-2 4-1,2 4-1,-1 0-3,-1 5-7,0 1-16,-2 2-29,-1 1-1,0 2-55,1 16 110,1-5 0,-2-3 0</inkml:trace>
  <inkml:trace contextRef="#ctx0" brushRef="#br0" timeOffset="155517.8952">27820 14832 138,'-2'2'5,"-3"3"0,-2 1 0,-4 4 0,-4 2-2,-4 2-1,-6 1-1,-4 1-2,-8 4 0,-8 1-2,-8 3 0,-8 3-1,-12 2 0,-11 1 1,-12 4-1,-13 4 2,-13 3 1,-11 4 0,-13 4 1,-10 6 1,-12 3 0,-6 5 2,-10 4 1,-6 3 2,-2 2 0,-2 3 0,-1 2 0,2 1 1,4 3-3,3 0 0,3 1-3,5 0 0,3 1 3,5-4 3,5-1 2,5-4 1,9-5 2,7-5 0,9-8 2,13-5-1,12-10-2,11-7-3,13-12-1,10-6-2,12-11-1,7-5-2,7-11-1,6-7-1,5-6-3,3-7 0,2-6-2,1-6-1,2-6-1,1-4 0,0-5 1,0-4 1,0-2 2,0-6-2,1 0 2,0-3 2,-1 1 0,1-1 2,1 2-1,2 1 1,0 3-1,2 2 2,1 1-1,2 6 0,0 3 0,1 2-1,3 4 0,1 3 0,2 3-1,2 4-1,4 6 0,4 3 0,5 6 0,7 2 1,7 5 1,8 4 1,7 2 0,9 2 2,8 0 0,10-2 0,9-1 0,13-5-1,10-4 1,11-4-1,14-7-1,9-3 0,13-6 0,9-5 0,13-5-1,7-2 1,10-4-1,8-1 1,7-2-1,4-1 0,7 3 0,3-2-1,1 4 1,0 0 0,4 3 0,-1-1 1,-5 2-1,-1 3 0,-3 0 0,-8 3-1,-4 2 0,-8 4-1,-9 3-1,-9 2 0,-9 6 0,-10 4-1,-11 1 0,-10 7 1,-10 1-1,-14 5 0,-12 2 0,-12 7 1,-12 2 1,-12 7 0,-9 3 0,-9 4 1,-6 8 2,-5 0-1,-4 4 1,-2 6 1,0 3 0,0 2 1,1 4-1,1 2 1,1 1 0,3 0 1,2 0-1,4 0-1,3-1 0,4-4 0,3 0 0,-1-3-1,-2 0 1,-1-3 1,-6-1 0,-9 2 0,-10 0 1,-18 2 0,-17 3-1,-24 6-1,-27 5-5,-32 5-13,-38 9-34,-41 10-10,-47 9-97,-400 124 157,20-8 0,8-8 0</inkml:trace>
  <inkml:trace contextRef="#ctx0" brushRef="#br0" timeOffset="396020.6511">25641 11267 50,'-18'5'3,"-5"1"2,-3 1 1,-6 1 1,-2 3 0,-1-1 0,-2 2 0,0 2 0,1 2-2,0-1 0,0 2-1,1 0-1,0 3-1,0-1 0,0 2-2,-2 3 0,1 4 0,-1-2-1,0 7 1,-2 1 0,1 0-1,0 5 1,1 0 0,-1-1 1,2 2 0,2-2 0,0-1 1,0-1 0,0 1 1,1-3 1,1 1 0,1-2 1,2 0-1,-2 0 1,3 2-2,-1 0 0,3 2-1,-1 2 0,4 0-1,1 2 0,2-1-1,1 1 1,3-2-1,0 2 0,1-2 1,0-2-1,1 2 1,-2-2 1,1 1 0,-1-1 0,0 1 1,0-1 0,1 1-1,2-1 1,2 1-1,2-2 0,0-2-1,5 1 0,1-3 0,2 0-1,2-1 1,2 1-1,0 1 0,1 1 0,2 0 0,-1 3 1,0 0 0,0 1 0,0 0-1,0 2 0,0-2 0,0 2 1,1-3-1,-1 0 0,2-1 0,3-5 0,-1-2 0,1-2 1,4-3-1,0-2 0,3-3 0,1 0 0,4-2 0,2 0 0,1-3 0,3 0-1,2-1 1,2-1 0,0-2 0,4 2 0,0-3 0,0-1 1,1 1-1,3-3 1,0 1 0,1 0-1,3-4 1,2 3-1,3-1 0,2-2 1,5 2-1,0-2 1,3 1 0,3-1 0,-1-1 0,2 1 0,0 0 0,1 0 0,1 0 0,1 2 0,1-1-1,2 0 1,1 0 0,2-1-1,-2 1 1,3-1 0,0-1-1,2 1 1,-1-3-1,2-3 1,1 3 0,2-2-1,0-1 1,1-1 0,3-1 0,-3 2 1,4-2 0,-3-2 0,2 2 1,-4-2 0,1-2 0,-2 1-1,-2-4 1,-1-1-1,-1-1-1,-1-3 1,0-2-2,-3 2 1,-1-5-1,-4 1 1,-1-4 0,-3 0-1,-3-3 0,-1-1 0,-2 0 0,-2-4-1,-3-1 1,0-2-1,-3-1 2,-3-2-1,-5-2 0,0-2 1,-5-1 0,-1-2 0,-4-1 1,-2-1-1,-5 0 1,0-2 0,-4 0-1,-3 0 0,-1 0 0,-6-1 0,-1 0 0,-3-1 0,-3 2 0,-1-2-1,-2 1 1,-2 1 0,-3 0 0,1 0 0,-5 0 0,1-1 0,-3 0 0,-2-3-1,1 3 1,-3-3 0,-2 2-1,-1-1 1,-2 1-1,0 1 0,-3 1 0,-1-1 0,0 1 1,-2 0 0,0-1-1,-3 0 1,1 1-1,-2 0 0,-1 2 0,-2 1 0,-2 1-1,1 4 0,-1 0 0,1 2 0,-2 2 1,0 1-1,0 2 0,-2-1 0,-3 3 0,1-1 1,-5 2 0,0 1-1,-3 1 1,-2 1-1,-1 0 2,-3 1-1,-1 3 1,-3 0-1,-4 3 1,-5 2 1,-9 3-1,-9 3 0,-14 7 0,-20 5 0,-24 11-1,-30 10-1,-37 17-9,-38 20-35,-47 25-12,-49 29-104,-478 228 161,36-5 0,24-6 0</inkml:trace>
  <inkml:trace contextRef="#ctx0" brushRef="#br0" timeOffset="396501.6786">23805 17061 261,'-1'0'13,"-1"0"0,0 0 0,-1 1 0,1 4-4,3 2-3,0 1-3,2 5-3,1 0 0,-1 4 0,3 0 0,1 3-1,-1 1-3,2 4-5,-1 1-8,3 1-17,-1 0-21,0 1-10,1-1-81,2 15 146,-3-7 0,2-3 0</inkml:trace>
  <inkml:trace contextRef="#ctx0" brushRef="#br0" timeOffset="396940.7038">23821 17103 218,'3'-8'9,"4"0"1,2-2 0,2 1 0,3-1-5,2 4-1,0 2-2,2 4-1,-2 6 0,-3 3-1,-3 4-1,-2 2 0,-3 2 1,-3-2 0,-1 4-2,-1 0 1,0 1 0,-1-3 2,-1 2 0,0-2 0,1 0 1,1-2-1,1-1 1,2-4-1,-1 1 0,1-3 0,3-1 0,1-3-1,1 0 0,3 0 1,1-1 0,-1-1 0,1 1 1,-1 3 0,-1 0 0,-1 4 0,-2-1 1,-2 3-1,-3 3-1,-1-1-2,-4 2-4,-1 2-10,-3-1-16,-2-1-24,-2-1-5,1-3-66,-13-11 126,3-4 0,3-3 0</inkml:trace>
  <inkml:trace contextRef="#ctx0" brushRef="#br0" timeOffset="397151.7158">24166 17125 252,'4'7'11,"-1"1"-1,3 4 1,-2-2 0,2 3-7,-3 2-7,2 0-11,1 2-15,-2 2-32,2-2-1,0 2-68,9 8 130,-1-2 0,-1-6 0</inkml:trace>
  <inkml:trace contextRef="#ctx0" brushRef="#br0" timeOffset="397661.745">24354 17152 177,'1'2'7,"1"0"1,1 3 0,2 1 0,-1 5-3,-1-3-2,2 4-2,-1-2 0,0 2 1,0-1 0,2 0 0,-2-2-1,0 1 0,-1-3 1,-2-5-1,0-4 0,0-5 0,1-9-1,0-6 0,1-4 1,3-5 0,1 2-1,3 3 0,1 5 0,3 5 1,2 8-1,1 4 0,-1 4-1,0 1-4,0 5-9,-2 2-18,-1 2-20,2 2-78,8 9 130,-3-4 0,-2-2 0</inkml:trace>
  <inkml:trace contextRef="#ctx0" brushRef="#br0" timeOffset="398057.7677">24828 16915 206,'-9'4'7,"-2"1"1,-2 2 1,-2 5 0,1 1-4,-2 1 0,1 6-2,1-1 0,5 0-2,2 1 0,4-1-1,4-2 0,3-2 0,4-3 0,3-3 0,1-2 1,3-5-1,1-3 1,-1-3 0,0-4 1,-1-4-1,0-1 1,-4-2 1,-2-1 0,1 1 0,-3 1-1,-2 2 0,-1 2 0,0 5-1,-2 0 0,0 4-1,2 0-4,0 2-8,1 3-16,0 0-21,2 2-9,1 1-73,9-1 131,-1 0 0,-2-4 0</inkml:trace>
  <inkml:trace contextRef="#ctx0" brushRef="#br0" timeOffset="398391.7868">25029 16866 216,'4'-12'6,"-2"12"1,0 0 0,4 2 1,0 3-1,2 0-1,1 4-1,1 2-2,-2 1-1,2 2-1,-2-2 0,-3 4 1,0-6-1,0 1 1,-2-2 0,-1-3 1,-1-3-1,1 1 1,-2-4-1,-1-4 0,1-3-1,-1-4-1,1-4 0,-1-2-1,2-2-1,0-1-5,2 2-6,1 2-11,2 2-13,-1 5-16,5 1-99,5 8 152,-1 2 0,-2 1 0</inkml:trace>
  <inkml:trace contextRef="#ctx0" brushRef="#br0" timeOffset="398789.8095">25268 16748 219,'0'0'6,"0"0"1,2 2 0,2 1 0,1 2-3,2 2 0,3 1-1,0-2-1,2 2-1,-2-1 0,2-3 0,0-2 1,-1-2-1,1-3 1,-2-3 1,1-3-2,-2-1 1,0-4 0,-1 0-1,0 0 0,-1 0 0,-2 4 0,1 1 0,-3 4 1,4 5 0,-1 5 0,0 4 1,1 6-1,2 6 1,-2 2-1,0 2 0,0 3 0,-1 1 0,0-1 0,-3 0-1,-1 0-1,-3-3-3,0-1-5,-4-2-11,-3-4-21,1-2-21,-2-5-113,-7-13 174,3-4 0,0-5 0</inkml:trace>
  <inkml:trace contextRef="#ctx0" brushRef="#br0" timeOffset="399320.8399">25813 16462 197,'-1'-2'13,"-1"-1"-1,0-3 1,0 4 0,1 1-5,-2 1-2,0 3-3,1 6-1,1 1-3,1 6 1,3 3 0,2 2 0,3 2-1,3 0 1,1 0 0,3-6 0,2 0 0,1-5 0,-1-7 0,2-5 0,-2-5-2,1-9 0,-2-3-1,-3-7-1,-2-7 0,-1-2 1,-6-6-1,-3-1 2,-4-2 2,-3-1 1,-3 1 2,-1 2 3,1 5 0,-3 5 0,5 5 0,0 8-1,2 6-1,3 9 0,-1 11-3,5 5 0,-1 8-2,0 8 1,3 3-1,3 3-4,0 1-9,5 1-16,0-2-23,3-4-6,3-5-62,17-6 121,-1-6 0,-3-10 0</inkml:trace>
  <inkml:trace contextRef="#ctx0" brushRef="#br0" timeOffset="399696.8614">26296 16270 256,'-6'5'5,"-3"3"0,-4 3 1,0 1-1,-2 4-2,1 3-1,1-2-1,1 4-2,4-2 1,4-1-2,1-5 0,6-1-1,4-5 0,2-4 0,3-6 0,4-2 1,1-7 0,-1-5 2,1-2 0,-2-3 2,0 0 2,-4 0-1,0 5 0,-3 0-1,-4 5 1,-1 5 0,1 2-2,-2 3-1,1 4 0,1 3-2,2 2-5,-1 3-10,1 0-13,2 2-19,2-4-10,0 0-60,16-10 119,-3-2 0,-1-4 0</inkml:trace>
  <inkml:trace contextRef="#ctx0" brushRef="#br0" timeOffset="400025.8802">26555 16053 202,'-5'1'6,"-2"1"1,-3 3 0,2 2 0,-5 1-3,5 3-2,-1 2 0,3 0-1,3 4 0,4-2-1,2 2 0,4-3 0,3-2 1,5 2-1,-1-3 1,2-2-1,-1-3 2,0 0 1,-4 0 0,-2-3 0,-1 0 1,-5 1-1,-2 0 0,-4 0 0,-6 2-2,-1-1-3,-2 0-7,-5 1-13,5-3-12,2 0-13,2-3-105,12-17 152,3 2 0,5-4 0</inkml:trace>
  <inkml:trace contextRef="#ctx0" brushRef="#br0" timeOffset="400398.9016">26696 15971 217,'-2'-5'9,"1"2"1,-2-2 0,-3 1 0,-2 2-4,-1 2-3,-2 2-1,2 5-1,0 1-1,1 2 0,3 1 0,3 0 0,3 0-1,4 0 1,4-3 0,3-1 1,3 1-1,2-2 1,3-2-1,-1 1 1,0-1-1,-3 1 1,-3-2 0,-2 2 1,-6 2-1,-4 0 0,-4 3 0,-3 1-1,-5 2-1,-3-3-4,0 2-9,0-4-9,2-2-8,2-1-8,2-3-5,6-6-76,18-20 120,0-1 0,2 1 0</inkml:trace>
  <inkml:trace contextRef="#ctx0" brushRef="#br0" timeOffset="400537.9095">26814 15971 229,'-5'3'6,"-2"4"1,-1 2 0,-2 4 0,0 7-8,-1 1-11,-3 5-16,0 4-27,-3 1-2,-1 4-46,-32 36 103,-2-4 0,1-2 0</inkml:trace>
  <inkml:trace contextRef="#ctx0" brushRef="#br0" timeOffset="400876.9289">24459 17720 117,'-5'0'6,"0"3"-1,-1-2 1,2 0 1,0 1 3,4-6 0,2-1-3,5-4 0,7-4 0,4-4 3,7-1-1,9-5 2,23-13 1,27-15-1,31-14 1,32-18-2,35-18-1,18-3-2,12-1-1,-3 5-1,-6 7-3,-10 11-5,-16 8-16,-16 12-38,-14 4-3,-19 9-87,-11-20 147,-31 11 0,-31 6 0</inkml:trace>
  <inkml:trace contextRef="#ctx0" brushRef="#br0" timeOffset="401765.9797">27755 15912 98,'-7'-4'11,"-4"-1"0,-1-2 0,-2-2 1,-2-1-3,2-1-1,-1-3-3,1-1 0,2-3-1,0-4 1,3-2-1,1-2-1,1-4 1,5 0-1,3-5 1,6-2-1,4-2 0,4-5-1,6-2 0,6-3 0,5-2 0,6-2 0,4-1 1,4 0 0,5-1 0,5 1 1,2 3 0,6 0 0,3 4 0,2 3 0,5 1-1,-1 3-1,3 4 1,-2 3-1,-1 5 0,-1 5-1,-5 3 0,-4 4 0,-4 4-1,-6 4 0,-7 3 1,-6 3-1,-7 1-2,-6 1-5,-7 2-11,-6-1-31,-5 1-6,-4 1-72,-9 7 127,-2-2 0,-4-1 0</inkml:trace>
  <inkml:trace contextRef="#ctx0" brushRef="#br0" timeOffset="401957.9907">29115 14590 182,'7'0'6,"7"2"-1,0 0-3,3 4-10,-1 4-26,0 6-14,-3 3-57,-16 34 105,-6-2 0,-7-5 0</inkml:trace>
  <inkml:trace contextRef="#ctx0" brushRef="#br0" timeOffset="402590.0269">29543 14137 123,'-5'0'8,"-2"0"1,-2 2 2,-1 2 0,-1 3-1,2 2 0,-2 3-1,2 4-2,1 4 1,1 2-2,2 0 0,3 2-1,4 0 0,2-4-1,4-1 0,1-2-1,3-5-4,4-3-6,0-2-12,3-5-13,1-2-14,-2-3-88,14-12 134,-5 0 0,-4 3 0</inkml:trace>
  <inkml:trace contextRef="#ctx0" brushRef="#br0" timeOffset="402796.0387">29705 14275 169,'0'0'14,"2"5"2,1 2 1,0 2 1,1 4-3,-1 0-4,2 2-4,-1 3-1,0-1-4,0 2-6,-2 0-11,-1-2-19,2 2-23,0 0-1,0-2-49,1 3 107,-1-3 0,-1-4 0</inkml:trace>
  <inkml:trace contextRef="#ctx0" brushRef="#br0" timeOffset="403233.0637">29775 14766 167,'-2'0'9,"-3"2"2,-3 0 0,0 4 1,-1 1-2,-1 3-2,2 3-2,1 2-3,2 1 0,3 1-2,2 1-3,3 1-5,3-2-7,2-2-11,4 0-9,1-3-7,3-3-77,13-1 118,-1-3 0,-6-2 0</inkml:trace>
  <inkml:trace contextRef="#ctx0" brushRef="#br0" timeOffset="403542.0813">30025 14843 188,'5'-2'10,"4"0"0,1-1 1,0 1 1,2 2-5,-3 2-2,-1 3-2,-3 2 1,-2 6 1,-4 1 0,-3 1 1,-2 3-1,-1-1 0,-2-2 0,2-2-1,-1-3 1,3-1-2,2-5-1,3-1 0,3-3-1,4-4-1,5 0-6,5-4-9,1 2-16,1-1-24,4 2-6,0 2-69,3 13 130,-7 1 0,-2 5 0</inkml:trace>
  <inkml:trace contextRef="#ctx0" brushRef="#br0" timeOffset="403843.0986">30103 15265 160,'-8'0'12,"-2"1"0,-2 2 2,-2 4 0,-1 4-3,0 4-3,1 3-3,3 3-2,3 1-1,6 1-4,4 0-5,6 0-10,4-2-12,3-4-14,4-3-10,2-3-37,18-5 90,-5-5 0</inkml:trace>
  <inkml:trace contextRef="#ctx0" brushRef="#br0" timeOffset="404211.1196">30287 15408 256,'2'-8'8,"-2"6"1,0-1-1,0 1 1,0 0-1,0 1-4,0 1-1,0 0-3,0 0 0,0 3-1,1-1 0,-1 5 1,0 0 0,-1 4-1,-1 1 1,1 0-1,0-1 0,0-1 1,2 0-1,1-3 1,2-1 0,2 1-1,2 0 1,3-2 0,0 1 0,1 0-1,-2-1 1,0 1 0,-3 1 0,0 1 1,-3 3-1,-3 3 0,-3-1 0,-6 0-2,-1 3-3,-2 0-5,-4 0-13,1-2-24,-2-1-14,1-1-89,-4-4 150,5-1 0,1-5 0</inkml:trace>
  <inkml:trace contextRef="#ctx0" brushRef="#br0" timeOffset="404587.1411">30196 16062 135,'-8'4'11,"-1"0"0,-2 3 1,-1 3 0,1 1-2,1 3-3,0 3-1,5 2-4,2 0 0,5 2-3,2-1-6,6-1-9,3-1-16,3-4-17,3-3-54,20-8 103,-4-3 0,-3-3 0</inkml:trace>
  <inkml:trace contextRef="#ctx0" brushRef="#br0" timeOffset="405095.1702">30349 16122 216,'0'0'8,"0"0"0,1-1 0,1 0 0,2 2-3,0 1-2,3 3-3,-1 3 0,-1 4-2,-4 2 1,0 3 0,-3-1 0,-1 2 0,-3-2 0,0 0 1,1-5 0,-1-1 0,1-3 1,2-2-1,1-3 0,2 1 1,0-5-1,2 0 0,2-2 1,1 1-1,1 0 0,-2 0 0,3 3 1,-1 0-1,-2 3 0,-1-1 1,0 4-1,-3 0 1,0 5 0,-2-4-1,-1 4 1,0-4-1,0 1 0,-2-3-1,0 2 1,1-2-1,2 0 1,0-3-1,0 1 1,2-1 0,1 0 0,1 1 1,2-3-1,2 0 1,4-3-1,-2 3-1,2-4-5,2 0-8,-5 0-16,3-1-21,-1-3-6,-1 1-40,2-14 97,3 2 0,-6 2 0</inkml:trace>
  <inkml:trace contextRef="#ctx0" brushRef="#br0" timeOffset="405399.1876">30413 16226 200,'-11'17'6,"5"-8"0,0 5 1,-2 3 0,0 0 0,-1 3-3,2 1-2,0-1-1,1-3 0,3-1 1,0-5-1,6 0 1,0-3-1,5-2 1,3-3-1,4 0 1,1-1-1,4-2 0,2-2-1,0 2 0,2-3-1,1 3-5,1-3-9,0 2-10,-3-1-19,3 0-11,-4 0-53,1-5 108,-5 2 0,-5-2 0</inkml:trace>
  <inkml:trace contextRef="#ctx0" brushRef="#br0" timeOffset="405604.1993">30507 16291 228,'-2'13'9,"6"-2"-1,0 3 1,0 5-1,0 3 0,0 6-6,-1 0-8,-1 3-17,1 3-35,-1 0-2,2-1-65,-2 4 125,0-8 0,-1-10 0</inkml:trace>
  <inkml:trace contextRef="#ctx0" brushRef="#br0" timeOffset="407202.2907">29848 14042 72,'1'2'6,"2"1"2,2 0 3,0-3 0,3 0 2,3-3 1,2-2-1,5-4-1,3-1 0,5-2-2,4-4-2,4 0-1,2-5-1,2 1-1,2-2-1,-2 1-1,-2-1-3,-3 3-5,-4-1-10,-3 5-21,-4 1-14,-6 2-59,-3-5 109,-5 3 0,-4 0 0</inkml:trace>
  <inkml:trace contextRef="#ctx0" brushRef="#br0" timeOffset="407792.3244">30731 13268 53,'-7'6'6,"3"-2"0,-4 5 1,0 0 0,-2 2 1,2 0 0,-5 4 0,4-2-1,-1 1 1,-1-1-1,2 3 0,3-1-1,2 2 0,2-1 0,5-1-1,2 2 1,1-2-1,5-2-1,-3-2 0,3-1-1,0-3-1,-2-3-1,-1-1-4,4 2-9,-6-5-20,3 0-14,-2 0-41,6 0 87,-3-3 0</inkml:trace>
  <inkml:trace contextRef="#ctx0" brushRef="#br0" timeOffset="408102.3422">30598 13280 55,'12'3'5,"2"-1"1,0 5 0,0 1 0,1 1-1,-1 4-2,-3 1 0,-1 1-2,-3 2 0,-3-1-4,-2 4-8,-3-1-24,-1 0-7,-13 6 42,1-4 0</inkml:trace>
  <inkml:trace contextRef="#ctx0" brushRef="#br0" timeOffset="408744.3789">30554 13315 148,'4'5'5,"0"1"0,4 6 1,-1-1 1,3 6 0,0 1-2,3 4 0,1 5-2,0-1 0,0 1-1,-2-1 0,0-1-1,-3-3-1,-5-1 0,0-8-2,-5-2-3,-3-6-2,-5 0-3,-1-7-5,-4-5-1,-1-3-3,0-7 0,0-5 2,0-4 3,0-3 4,4-2 3,2 0 6,4-2 4,1 6 4,4 0 1,3 4 1,2 3-1,1 4 1,5 3-1,1 1-2,2 3-1,1 3-1,1 2 0,-2 3-1,0 2 1,-4 4-1,0 3 0,-4 2 0,-4 3 1,-3 2-1,-2 3-1,-3 0 0,-4 1 0,1-2 0,-1 2 0,0-1 1,3 1 0,3 0 2,4-1 0,4-2 0,3 2 0,4-2 0,2-2-1,1-1-1,1-1-3,2-4-9,-1-1-16,1 0-23,0 0-1,1-4-19,7-2 68,-4-2 0</inkml:trace>
  <inkml:trace contextRef="#ctx0" brushRef="#br0" timeOffset="409524.4235">30907 13481 65,'2'-5'7,"0"0"0,0-4 1,0 4 2,1-5 0,-2 4 0,0 0-1,-2 1-1,1 0-2,-1 3-1,1 0-1,-4 3-1,2 4-1,-1 1-2,1 6-1,-1 0 2,2 2-1,2-1 0,0 3 1,1-2-1,2-3 0,3-2 1,0 1 0,1-5 0,-1 0 1,2-3-1,-2-2 1,-1-5-2,1-3 1,1-5 0,-1-3-1,0-5 0,0-3-1,-1-1 1,2-3 0,-2 1 1,2 1 0,0 2-1,1 3 0,0 3 1,0 6 1,3 4-1,-1 2 0,1 6 0,0 6 0,1-1 0,-2 7 0,0 0 0,-3 1-1,0 1 1,-3-4 1,-1 2 0,-2-5 0,-1-2 0,-1-3-1,1 2 1,-3-8-1,-1-2-1,0-5-1,0-5 0,-1-6 0,2-1-1,2-3 2,2-1-1,2 1 1,2 1 0,3 0 1,3 5 0,3 2 1,2 4-1,4 4 0,0 4 1,1 4-1,-3 4 0,1 4-1,-4 4 0,-1 1 0,-5 5 0,0 1-1,-3-1-1,-3 1 0,-1-2-1,-2-3-4,-1-2-4,-1-3-2,-1-4-2,0-6 0,0-2-2,1-7-3,-1-6 0,2-2 4,1-7 4,1-1 2,0-3 2,1 0 4</inkml:trace>
  <inkml:trace contextRef="#ctx0" brushRef="#br0" timeOffset="409833.4412">31446 12943 115,'12'12'16,"3"6"-2,-1 5-3,3 1-3,0 2-2,3 3-2,-1-3-1,-1 1-1,-2-3-2,-3 0-4,-1-4-4,-6-3-4,-1-4 0,-5-2 0,-2-2 0,-5-4 1,-3-5 4,0-1 4,0-6 6,0-4 4,4-3 2,5-5-1,6-2 0,5-3-1,6 0-2,7-2-2,6-2-5,5 2-14,5 1-26,4 1-1,-1 3-2,22-1 45,-7 7 0</inkml:trace>
  <inkml:trace contextRef="#ctx0" brushRef="#br0" timeOffset="410968.5061">29332 13771 42,'-21'5'0,"-2"3"0,-1 4 1,0 4 0,-2 2 2,3 3-1,-2 4 1,0 4-1,2 2 1,3 4 0,0 4-1,2 3 0,4 3-1,2 4 1,4 0-1,3 1 2,4 1 1,4-3 0,3-2 1,6-3 0,3-5 1,5-2 0,4-3-1,4-6 1,4-3-1,6-6 0,4-4-1,3-8 0,5-5-1,2-6 1,0-6 1,2-6 1,-3-5 0,-2-2 1,-5-5 0,-4-2 0,-7-3 0,-4-4 0,-9-2-2,-3 2-3,-6-2-1,-5 4-5,-4 0-6,-4 4-15,-4 4-22,-3 5-64,-10 2 111,2 4 0,-1 5 0</inkml:trace>
  <inkml:trace contextRef="#ctx0" brushRef="#br0" timeOffset="412065.5689">30395 14695 115,'12'-12'9,"5"-7"2,6 0 0,5-8 0,6-1-3,5-3-2,5-2-4,1 1-9,3 0-14,0 3-22,-1 0-59,15-11 102,-9 6 0,-11 8 0</inkml:trace>
  <inkml:trace contextRef="#ctx0" brushRef="#br0" timeOffset="412707.6056">31126 14407 65,'-9'-3'3,"-1"-3"-2,-6-4-2,3-6-2,-3-2 1,2-3-1,0-5 1,2-2 1,2-1 3,1-2 2,4 1 1,2 1 2,2 2 1,2-1-1,2 7 0,3 1-1,3 3-2,0 5-2,2 3 0,2 2-2,0 6 0,0 1-1,0 3 1,-1 4-1,0 2 1,-2 4 0,-3 4 1,-5 3 0,-3-2 0,-2 6 0,-4-4 1,-2-1 0,-4-1 0,1-4 0,1-2-1,1-3 0,1-4 0,4 0 2,1-3 0,4 0 0,2-1 1,4 0 1,2 1 0,4 0 0,1 0-1,-1 1 0,3 1-2,-1 1 0,0 1-4,-2 0-4,0 2-10,-2-3-15,-1 2-13,2-1-21,2 0 65,-1-1 0</inkml:trace>
  <inkml:trace contextRef="#ctx0" brushRef="#br0" timeOffset="413136.6301">31291 14159 70,'3'-5'10,"0"1"-1,-3-2 0,-3 2-1,0 1-2,-2 0-2,-3 5-2,1 1 0,1 4-2,0 4 1,0 1-2,0 2 1,4 0 0,1 0 0,3-1 1,2-3 0,0-3 0,3-1 1,1-3 0,1-5 1,2-2 0,0-2 0,0-3 1,3-5-1,-2-1 2,2 0 0,-1-2 0,3-2 0,0 0-1,1 2-1,0 1-1,2 3-6,0 5-11,1 4-14,0 7-17,-2 7-32,-11 34 78,-3-1 0</inkml:trace>
  <inkml:trace contextRef="#ctx0" brushRef="#br0" timeOffset="413627.6582">30686 15210 125,'13'-15'10,"6"-5"1,6-5 2,4-4 0,4-5-3,4-2-1,1-1-3,0 0-1,-2 2-2,-4 3-3,-3 3-2,-6 3-3,-3 5-6,-5 3-13,-4 7-13,-5 3-12,-2 4-28,-11 8 77,-2 4 0</inkml:trace>
  <inkml:trace contextRef="#ctx0" brushRef="#br0" timeOffset="413900.6738">31180 14652 154,'0'0'4,"1"4"-2,1 4-1,2 3-1,2 5-3,0 7-2,-4 0-1,1 2-2,-1 1 0,-3-2 0,-1 0 1,-2-5 1,1-4 0,-3-3-4,2-4-1,-1-4-4,1-6-1,-2-2-36,-7-23 52,0-1 0</inkml:trace>
  <inkml:trace contextRef="#ctx0" brushRef="#br0" timeOffset="414420.7036">31187 14596 83,'1'-4'7,"4"-1"0,-1 2 1,3-2 0,3 4-1,3 3-1,-1 2-2,3 4-1,-5 4 0,-3 4-3,-4 3 0,-3 1 0,-4 3 0,-5-1-1,-4-1 1,-1-3 1,-3 0-1,2-6 1,2-2 0,3-6-2,2-1 0,2-5 1,4 0-2,1-1 1,2-1-1,4 0 1,3 2 1,2-1 1,3 6-1,1-1 1,2 2 0,-1 1-1,2 1 0,-1-1 1,1 0-1,-3-1 1,1-1 0,-6-1 0,2-2 0,-4-1 0,2-3 1,-2-3 0,4-1 0,-4-2-1,1-6 1,-2-1-1,-2-1 0,1-1 0,-4 0 0,0 3-1,-1-1-1,-1 5 0,0 4 0,1 4 1,2 1-1,0 3 0,3 4 0,-1 3-1,3 4-7,-2 1-12,3 7-18,-1-1-36,-8 9 75,-1-5 0</inkml:trace>
  <inkml:trace contextRef="#ctx0" brushRef="#br0" timeOffset="435947.9348">29892 13184 66,'-59'7'4,"0"1"-2,1 1 0,-1 5-2,0 1 0,0 1 0,0 2 1,-3 1 0,-1 0-1,0 5 2,-1 1-1,0 1 0,0 5 0,-3 1 0,2 5-1,-1 4 1,0 2 0,0 3-1,0 0 0,0 2 0,3-1-1,3 1-2,2 0 0,5 3-2,2 2 0,4 0 0,3 3-1,4-1 0,0 1 1,4 0 2,3 0 0,1-2 1,4-2 1,0-1 1</inkml:trace>
  <inkml:trace contextRef="#ctx0" brushRef="#br0" timeOffset="436240.9516">27860 14912 47,'-6'41'2,"0"-3"0,3 1 0,1 0 0,1-2 0,1 1 0,1 2-1,2 3 1,0 2-2,1 6 1,1 1-1,0 3 0,2 3 0,0 4-1,4-3 0,0 2 0,3-2 0,3-1-1,1 0 0,2-3 0,2 0 0,4-2 0,1-2 0,3-1 0,1-3 0,2-2 1,3-2-1,0-4 1,3-2 1,-1-3-1</inkml:trace>
  <inkml:trace contextRef="#ctx0" brushRef="#br0" timeOffset="437041.9974">29793 16540 50,'58'-16'1,"1"3"0,1-2 0,0 1 0,0 0 1,2-2-1,0 0 0,0-4-1,1-2 1,2-2 0,0-2 0,2-3-1,3-3 1,2 1 0,0-3-1,2-2 1,-1 1-2,-3-4 2,-2 1-1,0-1 1,-6-1-1,1 1 1,-1 2 0,-2-1 1,-2 1 2,-1 1 1,-4 2 0,-3-1 2,-1 1 1,-6-1 1,-3-3 0,0-2-1,-3 0-1,-2-6-1,0-2-2,1-4-1,-2-3-1,1-5-1,-1-3-2,1-3 0,-2-5 1,1-2 0,-2-1-1,-1-2 1,-1 0-1,-1-1 0,-1 0 0,-3 1 0,-1-2 0,-3 2 1,-2-2-1,-4 0 1,-1 1 0,-3 2 1,-6 0 0,-3 0 0,-4 2 1,-3 1 0,-3 1 2,-3 2 1,-4 0 2,-3 0 1,-4 1 1,-4 0 1,-4 3 0,-4 1 1,-5-1-2,-6 2 0,-4-1-1,-3 1 0,-5 2-2,-4 0 1,-4 4-1,-6 1-1,-6 2 0,-9 6-1,-6 3-2,-10 3-1,-9 8-3,-9 5-5,-10 7-9,-11 9-9,-11 11-22,-11 15-12,-14 16-64,-187 111 123,22 0 0,18 7 0</inkml:trace>
  <inkml:trace contextRef="#ctx0" brushRef="#br0" timeOffset="457130.1464">29091 13208 54,'-28'11'2,"-1"2"0,-2 0 0,-1 3-2,0 0 1,0 2-1,-3-1 0,0 4 0,-1-1 1,-1 2 0,-2 0 1,2 0-1,-1 2 1,2-1 1,1 0 1,2-1 0,2-1 0,1-2 0,2 1-1,2-4 0,1 1 0,2 0-1,2 0-1,2 0 0,1 3-1,2 2 0,1 2 1,2 0-1,1 1 1,2 2-1,0 1 1,1 1-1,1-3 1,1 2 0,2-2-1,-1 2 0,2 1 0,1 1-1,1 1 1,2 4 0,0 0 1,1 2 0,2 1 0,1 2 0,2 0 0,0-1 0,0 3 0,1-2 1,-2-1-2,2 3 0,-2 0 1,0 1-1,-2 1 1,0 3 0,0 2 0,0 1 0,0 3-1,1 1 2,-2 3-1,3 0 1,0 1 0,0 0 0,1 1 1,3-1-1,-1 0 0,2-1 0,1-4-1,2 0 1,3-2-2,0-1 0,3-1 0,1-2 0,1 0 0,2-1 1,1 0-1,0 1 0,1 0-1,2 0 1,-1-1 0,1-3-1,1 0 0,3-2 0,-1-4 0,2-2 0,1-3 0,1-4 0,2-5 0,0-3 0,2-4 0,-2-3 0,1-3 1,0-5-1,-1-2 1,2-3 0,-2-1 0,0-2 0,-1-3 0,1 1 1,2 0-1,0-1 0,2 0 1,2 1-1,1-2 0,2 2 1,1-1-1,2 0 0,-2-3 1,3 1-1,-1 0 1,3-2 0,1-1 0,3-1-1,2-1 1,5-3 0,2-1 0,1-6 0,2-3-1,0-5 1,3-5 0,1-3 0,1-5 0,2-2-4,2-4-3,1-4-4,2-2-7,3-4-10,-1-2-10,2-4-5,58-61 42,-16 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41:20.712"/>
    </inkml:context>
    <inkml:brush xml:id="br0">
      <inkml:brushProperty name="width" value="0.05292" units="cm"/>
      <inkml:brushProperty name="height" value="0.05292" units="cm"/>
      <inkml:brushProperty name="color" value="#FF0000"/>
    </inkml:brush>
  </inkml:definitions>
  <inkml:trace contextRef="#ctx0" brushRef="#br0">23888 7625 116,'0'0'7,"-3"-1"2,1 1 1,0 0 0,-1-1-2,-2-1-1,1-1-1,1 0-2,-1-4 0,3 2-2,0-3 0,1 2 0,1-2-1,2 1 0,2-2 0,-1 5 0,4-1-1,-2 2 0,3 2 0,-3 1 0,4 2 1,-4 1 0,3 4 0,-2-1 0,3 5 1,-3-2 0,2 3 1,0-3-1,0 1 2,1-3 0,1-1 0,1-1-1,1-4 1,2 2 0,0-6-1,2 1 0,1-3-2,-2-1 1,1-3 0,-2-1 1,1 1-1,-3 0 0,-4 2 1,1 0 0,-4 1 0,-2 1 0,-2 4 0,1-1-2,-3 2 1,0 0-1,0 0-1,0 0 0,1 0 0,1 1-1,1 3 1,-1 2 1,4 3-1,-3 1 0,3 5 1,-2-1-1,3 3 0,1-1 1,-2 1-1,1 0 0,-1-2 1,0 0 0,0-1 1,-2-2-1,-2 1 2,-1-2 0,-3 0 1,1-2 0,-5 1 1,-3-1 0,0 0 1,-2 0-1,-6 2-1,0-4-1,-1 2 0,-2-1-1,1-3 0,-3 3-1,1-3-1,2-1-2,0-1-5,3-2-11,3-1-29,3 0-16,3-1-121,9-1 184,4 1 0,3-2 0</inkml:trace>
  <inkml:trace contextRef="#ctx0" brushRef="#br0" timeOffset="389.0222">24549 7627 183,'2'-2'14,"0"2"1,1 0 1,4 2 0,1-2-4,2 1-4,1-1-3,2 0-8,0 0-11,0 0-25,3 0-18,0 1-99,4 9 156,-3 1 0,-2-1 0</inkml:trace>
  <inkml:trace contextRef="#ctx0" brushRef="#br0" timeOffset="574.0328">24683 7801 226,'1'3'9,"1"0"-1,3 3-7,0-3-23,0 1-30,4 1-3,0-3-60,17-2 115,-1-2 0,-3 1 0</inkml:trace>
  <inkml:trace contextRef="#ctx0" brushRef="#br0" timeOffset="1426.0815">25061 7516 179,'0'0'5,"0"0"1,0 0 2,0 0-1,0 0-2,0 3-1,1-2 0,0 6 0,0-1 1,0 6 0,1-1-2,1 3 1,0-1-1,1 0 0,1 1-1,0-1 0,3-1 1,0-2-1,1-1 1,1-1 0,0-3 0,0-1-1,1-1 2,-1-6-1,1 2 0,-1-4 0,-1-2-1,1 0 0,-1-4 0,-1 2 0,0-4-1,-3 2 0,0-1 0,0 3-1,-2 0 0,-1 2-2,-2 2 1,1 4-1,0-1 0,-1 2 0,0 0 0,2 2 0,2 4 2,0-1-1,2 3 1,3 3 0,-2 0 0,1-1 0,1 0 1,2-1 0,0 0-1,3-3 1,0-2 0,1-1 0,0-2 0,1-2 1,0-2 1,-2-2-1,-2-3 1,-1 0 0,-1-1 0,-3-3-1,-3 0 1,-1-2-2,-2 2 0,-2-1-1,0 2-2,-1 2-2,-1 1-3,0 3-7,1-1-11,0 5-23,-1 1-13,1 1-82,4 11 143,0-2 0,1 1 0</inkml:trace>
  <inkml:trace contextRef="#ctx0" brushRef="#br0" timeOffset="1811.1036">25615 7558 144,'-4'2'6,"-3"0"1,0 3 1,1 2 0,0 1-1,1 2-1,2 4 0,0 1-2,2-1 0,2 1-1,2 0 1,2 0 0,3-2 2,0 0 0,6-4 1,-1-1 0,3-3 2,-2-2 1,4-3-1,-3-3 1,1-3-1,-3-1-2,0-4 1,-3 0-1,-2-2-2,-2-1-2,-2 0-1,-3-1-2,-4 2-4,-2 0-4,-3 4-12,-2-1-36,-3 4-8,-3 3-100,-15 12 164,3 2 0,2 1 0</inkml:trace>
  <inkml:trace contextRef="#ctx0" brushRef="#br0" timeOffset="2356.1347">26094 7497 189,'1'-5'9,"-1"5"1,2 0 1,0-2 2,4 1 0,3 0-1,3-2-3,2 1-1,5 0-1,0-1-3,2-1 0,4 1-2,1 0-2,0 0-5,-1-1-8,-1 1-22,-4 2-25,-2-2 0,-4 2-58,-8-3 118,-5 0 0,1 0 0</inkml:trace>
  <inkml:trace contextRef="#ctx0" brushRef="#br0" timeOffset="2587.1479">26270 7366 199,'0'1'7,"0"1"-1,0 3 2,2 4 1,2 1-2,0 3 1,0 3-2,0 1-2,0 1-1,-1 0-1,1-1-1,-2 1-5,2-1-8,-3-4-28,1 0-16,0-2-92,2 2 148,-1-4 0,0-1 0</inkml:trace>
  <inkml:trace contextRef="#ctx0" brushRef="#br0" timeOffset="3266.1868">26552 7329 203,'0'0'5,"0"0"1,0 0 0,-1 3 1,1 1-3,0 5-1,1-1 0,0 5 0,2 0-1,0 1-1,0 0 0,1 1 0,0-2 0,1 1-1,1-3 2,-2-1-1,3-2 0,-1-2 1,4-2 0,-2-2-1,1-2 2,-1 0-1,1-5-1,-1-2 1,-1 0-1,0-1 0,1-3 0,-2 4-1,-1-1-1,-1 3 0,-1-2 0,-2 4 1,3 3-1,0 5 0,-1 0 0,2 4 1,-1 3 0,1-1 0,2 0 1,0 0-1,2-2 2,-1 0 0,3-3 1,0-3 1,1-2 1,0-3 0,-1-3 2,1-3-1,-1-3 0,-1-3-1,-1-2 0,-1-3-2,-2 0 0,-1-3-2,-3 1 0,-2-2-1,-1 4-1,-2 1 0,-1 3-4,0 4-2,-3 2-5,0 4-13,2 2-25,-1 4-13,0 1-92,6 12 155,1 2 0,1-2 0</inkml:trace>
  <inkml:trace contextRef="#ctx0" brushRef="#br0" timeOffset="3466.1982">27056 7408 223,'5'9'6,"-5"-2"0,2 2 0,-2 7-1,0-2-3,0 4-12,0-2-28,0 4-18,0-1-88,2 9 144,0-4 0,1-4 0</inkml:trace>
  <inkml:trace contextRef="#ctx0" brushRef="#br0" timeOffset="4270.2442">27200 7318 159,'3'-3'9,"3"-1"1,3-1 0,1-2 1,2-1-2,3-1-1,1 2-1,2 2-2,2 0-1,-2 5-1,2 2-2,-2 3 1,1 4-2,-1 2 0,-4 3 0,-2 0 0,-2 2-1,-6 0 1,-2-2-2,-4 1 1,-2 0-2,-4-3 0,-3 0-2,-1 0 0,0-3-1,0-1 0,0-4-2,4 0 1,-1-3 0,3-1 1,4-4 1,1-1 1,2-3 1,3-1 0,3-3 2,1 0 2,2 0-1,-1-1 1,5 0 1,-3 1-1,0 1 0,3-1 1,-2 1 0,1 0 0,-2 0 0,-1 0 0,-2 2 0,-2-3 1,-2 3 0,-3 0 0,-2 2 1,-3-2-1,0 6 2,-5 2 0,3 2 0,-1 5 0,1 5 0,0 4 0,4 1-1,0 2 0,3-1-2,2 1 0,4-2-1,1 0-2,0-2-6,4-3-13,-2 0-23,1-4-11,3 1-60,7-5 114,-2-1 0,0 0 0</inkml:trace>
  <inkml:trace contextRef="#ctx0" brushRef="#br0" timeOffset="4440.2539">27684 7452 188,'1'5'7,"1"4"0,0 3 1,1 0-1,0 5-12,1 0-23,2-1-24,-2 1-80,1 4 132,0-4 0,-1-4 0</inkml:trace>
  <inkml:trace contextRef="#ctx0" brushRef="#br0" timeOffset="4864.2782">27922 7264 197,'7'-2'13,"2"-1"0,5 0 2,1-1-1,5-3-3,3 1-3,3 2-2,-1-2-4,4 1-6,-1 0-11,-1 2-26,-2-1-18,-3 2-101,-9 2 160,-6 2 0,-2 2 0</inkml:trace>
  <inkml:trace contextRef="#ctx0" brushRef="#br0" timeOffset="5120.2928">28072 7149 181,'-4'0'6,"-1"6"0,0 0 1,2 6 1,0 2-2,2 2-1,0 2-1,3 2-2,1 3 1,1-2-2,-1 0-4,3-2-12,-1 1-25,0-2-12,2-2-67,11 0 119,-3-5 0,0-2 0</inkml:trace>
  <inkml:trace contextRef="#ctx0" brushRef="#br0" timeOffset="5732.3278">28385 7149 179,'0'0'2,"0"0"0,1 0 1,1 3 0,0-3-2,2 6 0,2 0 1,-2 5-1,-1 3 1,3 3-1,-2-2 0,1 2 0,0-1 1,2 0-1,1-4 1,-1-2 0,2 0 0,1-6 2,0-2-1,-1-3 0,1-3 0,-1-3-1,-2-2 0,0-1 0,-2-3-1,-1-1-1,-1 0 0,-1 2-1,-2 1 0,2 4 0,-2 0-1,3 5 1,0 0 0,2 4 0,2 5 1,1 2 1,-1 2-1,2 1 1,0 1 1,-1-2 1,2 1 1,-1-5 2,1 0 2,-1-4 2,2-1 1,-3-6 0,1-1-1,0-5 0,-1 0-3,-3-4-2,-1-3-3,-1-1-5,-3 0-5,-1 1-10,-1 2-25,-3 1-20,1 3-113,-2 7 176,-1 2 0,2-1 0</inkml:trace>
  <inkml:trace contextRef="#ctx0" brushRef="#br0" timeOffset="6244.3571">28870 7253 179,'2'-4'7,"2"-2"1,0 2-1,3-2 1,2 1-3,2 1-2,1 1-1,2 2-1,-1 2 0,-1 5-1,1-1-1,-2 3-1,-2 1-1,-1 3 0,-3-1-2,-1 2 0,-4 1-1,-5-2 0,-1 0 1,-1-1 0,-4 0 2,-1-3 1,0 0 2,0 0 0,4-3 3,-1-1 1,3 0 2,3-3 0,1 1 2,0-1 1,5 1 0,2-1 1,3-1 0,2 0-2,5-1-1,0-1-1,3-1-2,-1 2-7,2-1-13,1 1-34,-1 0-8,0 0-80,8-7 138,-4-1 0,-5 1 0</inkml:trace>
  <inkml:trace contextRef="#ctx0" brushRef="#br0" timeOffset="6795.3886">29183 7109 122,'7'3'6,"-1"0"1,5 2-1,-2 2 1,3-2-3,0 2 0,-1 3-2,-1-3 0,-1 2-1,-2 1 0,-1 0 0,-3 0 0,-1-2 1,-3 1 0,-1-1 1,-1 1 1,-2-2-1,-2 0 1,3-4-1,1 1 1,-1-6-1,2-1 0,2-4 0,0-4-1,2 0-1,3-3 0,-1 1 0,3-2 0,1 2 0,-2-2 0,1 3 0,-2 0 1,1 2-1,-1 1 0,-1 4 1,-2 2-1,-1 0 0,-1 3 1,0 3-1,0 2 0,0 3 1,0 4-1,0 0 0,0 1 1,1 2-1,1-2-1,1 0-7,-1-4-13,3 2-23,0-1-9,4-2-52,10 4 104,0 0 0,-1-4 0</inkml:trace>
  <inkml:trace contextRef="#ctx0" brushRef="#br0" timeOffset="7180.4107">29479 7186 203,'8'-7'7,"-1"10"1,0 1 0,4 0 0,0 1 0,3 0-4,-3-1-2,0 1 0,-2 0-3,-3 2 0,-2 2-1,-3-1 0,-3 6 0,-3-4 0,-3 2 0,-1-1 1,-4-1 0,3-1 0,0-2 1,1-1 0,1-2 0,3 2 1,1-2 1,-2-1 1,8 0 1,-2 0 1,6-3 1,0 2 1,5-2 0,1-2 0,2 1-2,1-1-1,2-1-6,1 0-24,0 0-34,2-1 0,-1-2-78,7-6 138,-4 0 0,-5 0 0</inkml:trace>
  <inkml:trace contextRef="#ctx0" brushRef="#br0" timeOffset="7615.4355">29795 7064 212,'14'-2'7,"-7"1"0,6-1 1,3 2-1,4-2 0,3 1-2,3-1-4,3 1-5,2 0-11,-2-1-20,-2 1-21,-1-1-88,-2-5 144,-7 3 0,-4-1 0</inkml:trace>
  <inkml:trace contextRef="#ctx0" brushRef="#br0" timeOffset="7849.4489">29918 6940 189,'3'5'9,"-1"-1"-1,2 4 1,-2 2 1,0 5-3,-1-1-2,0 4-1,0 1-4,-1 1-4,0-2-11,0 0-27,2 0-13,1-3-70,12 5 125,-1-4 0,1-4 0</inkml:trace>
  <inkml:trace contextRef="#ctx0" brushRef="#br0" timeOffset="8434.4824">30237 6897 151,'2'0'6,"2"5"2,1 2 0,2 1 1,-1 3-1,1 2-1,-2 3-1,1-1 0,0 3-1,-2-1-1,0-1 1,0-3-1,-1-2 0,1-1 0,-1-4 0,3-1 0,-1-2-1,1-3 0,1-3 0,2-2-1,-1-2 0,2-4-1,-1 2-1,-1 1 0,0 0 0,-1 1-1,1 1 0,-1 2 0,2 3 0,-3 5 1,2 1-1,-2 4 1,2 2 1,-1 0-1,-1 1 1,-1-2 2,3 0 1,-3-2 1,3-2 3,-2-2 0,4-1 2,-2-3 1,2-4-1,-1-1 0,2-4-2,-4-5-1,1 0-3,0-3 0,-4-2-4,0 0-2,-1 0-6,-3 0-7,-1 1-18,0 4-34,-2 3-1,1 4-85,-2 7 153,-2 3 0,2-1 0</inkml:trace>
  <inkml:trace contextRef="#ctx0" brushRef="#br0" timeOffset="9038.5169">30702 7040 155,'0'-1'10,"0"-1"2,2-2 0,0-1 1,2 2-2,3-1-2,1-1-2,1 3-2,3-1-1,0 3-1,-1 0-2,0 2-1,-2-1 0,0 5 0,-2 2 0,-2 0-1,-3 3 1,-2 1 0,-5 0 1,-2 2-1,-3-3 0,-1 1 1,0 0-1,0-4 0,2-2 0,2 1 1,2-2-1,1-2 1,5 0-1,3 1 0,2-1 1,4 1-1,2 0 0,2 0 0,1 0-1,1 3 1,-2-1 0,0 1 0,-2 2 0,-3 1 0,-3 3 1,-2-2 0,-4 1 0,-3 0 0,-3 0 0,-3-3-1,-2 2-1,-1-6-3,-2 1-4,-1-3-12,0 0-23,1-1-13,1-2-62,-3-11 118,2 0 0,4-2 0</inkml:trace>
  <inkml:trace contextRef="#ctx0" brushRef="#br0" timeOffset="9688.5541">30957 6914 111,'6'-2'6,"2"-1"0,3 1 1,2 1 1,-1 1-2,2 1-1,-1 1-1,2 3 0,-4 2-2,1 5-1,-3 0 0,-2 1 0,-2 1 0,-2 1 0,-3 0 0,-2-1 0,-1-2 1,-2-2-1,-1-3 1,-2 1 0,2-2-1,-3-2 0,5-2 0,-1 0 0,2-4 0,1 1 0,4-4 0,1-2-1,1-3 1,2-1-1,3-3 1,0 2 0,1-2 0,-2 1 0,2 0 1,-3 1 0,-1 1 1,-1 1 1,-1 2 1,-3 3 0,1 0 0,1 0 0,-3 3-1,0 1 1,1-2-1,-1 6 1,1-2-1,0 5 1,0 2-1,1 4 1,0-2 0,1 5-1,-1-1-2,3 0-4,2-1-8,0-1-16,2 0-22,0-2-10,4-1-61,5-1 119,-1-1 0,-3-2 0</inkml:trace>
  <inkml:trace contextRef="#ctx0" brushRef="#br0" timeOffset="10156.5809">31319 6991 198,'6'0'10,"1"-1"0,4 1 0,-2 0 0,3 0-4,1 2-2,-2 2-2,-1-1-1,-1 4-2,-1 0 1,-3 3-1,-2 0 0,-1 4 0,-4-2 0,-3-1 0,-1 0 0,-4-1 0,1-1 0,-2 0 0,3-3 1,-2-1 0,4 0 0,1-3 0,2-1 0,4 3 1,4-2 0,3 1 0,4 0-1,1 2 1,2-1-1,0 1 1,1 0-1,-3 1 1,-1 2-1,-2 1 0,-4 1 1,-3 2 0,-2 3 0,-4-2 0,-2 1 1,-4 1-1,-1-1 1,-2-1-1,-3 1-4,0-5-15,-1 0-38,-1-1-1,-2-1-66,-23-9 123,3-2 0,-1-4 0</inkml:trace>
  <inkml:trace contextRef="#ctx0" brushRef="#br0" timeOffset="12231.6996">24268 9019 107,'-2'-1'9,"-1"-3"0,1 0 1,-1-2 0,1 1-2,-1-1-1,1 1-2,2-2-2,1 2 0,3 0-1,2 0 0,3 0-1,2-1 0,4 2 0,2 3 0,1 2 0,0 2 0,1 4 0,-2 1 0,-1 2 0,-2 1 1,-2 3-1,-1-3 1,-5-1 0,4 1 0,-2-4 1,0-2 0,1-3-1,5-1 1,-3-3 0,2-3-1,0-3 1,1 0-1,-2-1-1,1-3 1,-1 1 0,-2 0-1,-3 2 0,1 1-2,-4 1 0,-1 3 0,-1 1-1,0 1 1,-1 4-1,1 3 0,0 2 2,1 3 0,1 4 0,1-1 0,0 3 0,0 1-1,2 3 1,-1 0 0,-1 1-1,2 0 1,-3-1 1,-1-1-1,-2-2 2,-2-2 0,-2-1 0,-2-2 0,-3-3 1,-3-1-1,-2 0-1,-3-1 0,-3-2 0,1 0-2,-3-1-3,0-1-4,1 1-7,1-1-10,2-2-16,1 1-10,5-1-30,1-4 81,5 0 0</inkml:trace>
  <inkml:trace contextRef="#ctx0" brushRef="#br0" timeOffset="12509.7155">24923 8997 181,'8'1'5,"3"-1"-5,3 0-10,4-1-11,2-1-17,3 1-79,13 5 117,-5-1 0,-3 1 0</inkml:trace>
  <inkml:trace contextRef="#ctx0" brushRef="#br0" timeOffset="12648.7234">25102 9157 147,'5'-3'-37,"4"0"-4,3-1-28,21-11 69,0 1 0</inkml:trace>
  <inkml:trace contextRef="#ctx0" brushRef="#br0" timeOffset="13303.7609">25323 8835 165,'-1'3'3,"0"-1"2,0 4 0,2 3 0,0 1 0,3 2 0,3 3-2,-1-1 0,0 2-1,2-1 0,-1 0 0,4-1-1,-2-2 1,2-2 0,1-2-1,0-2 1,3-3 0,-2-1-1,2-4 1,-2-1-1,1-2 0,-2-2 0,-1-1 0,0 2 0,-3-3-1,-2 3 1,0-3-1,-3 3 0,2 0-1,-3 1 0,0 2 0,-1 0 0,0 1 0,0 2-1,0 5 1,0-2 0,1 5 1,0 0 1,3 2-1,2-1 1,3 2 1,2-4-1,5-2 1,0-1 2,1-1 1,3-3 1,-3-1 2,1-3 1,-1-1 1,-2-3-1,-3 0 1,-2-2-3,-2-3 0,-3-1-2,-2-1-3,-3 0-1,-2 0-3,-1 1-3,-1 1-4,-1 5-6,-2-1-13,1 4-17,-1 2-14,1 3-83,0 9 142,3 2 0,0 1 0</inkml:trace>
  <inkml:trace contextRef="#ctx0" brushRef="#br0" timeOffset="13658.7812">25884 8926 157,'-2'2'6,"-1"2"1,-1 1 0,1 5 0,-1 2 0,3 0-2,1 0 0,1 2 1,1-1 1,3-1 0,3-3 1,0-1 1,2-4 0,1-2 1,0-2 0,0-2-1,0-2-1,0-1 0,-4-3-1,1 0-1,-4-3-2,-3 2-2,-3-1-2,-4-2-3,-2 4-4,-2 1-8,-3 0-22,-2 4-25,-3 3 1,-1 2-65,-8 4 126,3-1 0,5 2 0</inkml:trace>
  <inkml:trace contextRef="#ctx0" brushRef="#br0" timeOffset="14016.8017">26217 8799 202,'11'0'12,"5"-2"0,1 1 1,4-1 0,2 2-4,-1-2-3,3 0-3,-1 2-4,-2-1-10,-1-1-15,-1 0-24,-2 2-6,-4 0-70,2-3 126,-7 1 0,-3 1 0</inkml:trace>
  <inkml:trace contextRef="#ctx0" brushRef="#br0" timeOffset="14258.8155">26412 8710 222,'0'2'6,"0"4"0,0 2 1,1 5-1,-1 1 0,0 3-2,-1 2-3,1 0-1,-1 2-8,1 1-11,0-1-21,1-1-15,2-1-81,10 5 136,-2-3 0,1-3 0</inkml:trace>
  <inkml:trace contextRef="#ctx0" brushRef="#br0" timeOffset="14873.8507">26650 8789 114,'0'1'6,"1"2"2,0 1 0,1 3 1,1 3-1,1 0 0,2 1-1,-1 0 1,0-2-1,1 0 0,0-1-1,0-4 0,2 0-1,0-1 1,-1-2-2,2-4-1,-1 0-1,1-3 0,-2-2 0,2-3-1,-4 1-1,2-2 1,-3 5-2,0-1 0,-3 3 0,1-1 0,-1 4 0,1 1 0,0 2 1,2 3-1,0 0 2,1 4 1,1-1 2,3 5 0,2-5 0,2 1 1,2-4 2,2-1-1,2-3 1,1 0 1,0-6 0,1 0 0,-1-2 0,-4-1-1,0-3 0,-4 0-1,-3-1-2,-3-1-1,-3-1-4,-4 1-3,-4 2-4,-2-1-5,-2 4-13,-3 2-26,-2 2-10,2 3-92,-4 11 154,4 1 0,1 0 0</inkml:trace>
  <inkml:trace contextRef="#ctx0" brushRef="#br0" timeOffset="15110.8643">27267 8843 213,'0'3'10,"0"3"-1,0 2 1,0 6 0,1-2-7,-1 3-8,0 2-10,0-3-25,0 3-14,0-2-87,1 9 141,0-5 0,0-2 0</inkml:trace>
  <inkml:trace contextRef="#ctx0" brushRef="#br0" timeOffset="15777.9024">27408 8669 147,'4'-1'9,"4"-2"0,6-1 1,0 4-1,4 0-2,2 0-1,-1 5-3,-1 1-1,-2 3-1,-3 0-2,-3 5 1,-5 0-2,-3-1 1,-4 2-1,-2-3 0,-3 1 0,-2-2 0,0-3 1,0-1-1,0-4 0,1-1 0,3-2 1,1-2-1,4-2 1,2-5 0,1-1-1,4-2 1,4-2 1,-2-1 0,2 1 0,0-1 1,-2 1-1,-1-1 1,2 1 1,-4 1-1,-1 5 2,0-3 0,-3 5-1,1 0 0,-1 1 0,-1 0 0,1 3 1,-1 1 0,-1 4 0,1 2 1,-1 2 1,1 3 1,1 4 1,1-1 0,0 2-1,1 1 0,2-1 0,3 0-2,-1-2-2,3 0-5,3-3-14,0-1-24,3 1-13,1-3-88,17-4 142,-5-3 0,-2 0 0</inkml:trace>
  <inkml:trace contextRef="#ctx0" brushRef="#br0" timeOffset="16081.9198">28035 8704 195,'5'-2'10,"3"0"1,3-1-1,7-1 0,2 1-3,2-1-4,4 0-4,-1 0-10,1 2-15,-1-1-22,-4-1-6,-1 1-52,2-2 106,-7-1 0,-2 1 0</inkml:trace>
  <inkml:trace contextRef="#ctx0" brushRef="#br0" timeOffset="16304.9326">28245 8594 195,'-1'7'12,"0"5"0,0 1 1,1 4-1,-1 1-4,1 2-3,1 2-3,0 0-6,0 0-10,2-1-26,0-2-16,-1-2-89,5 0 145,-2-5 0,1-5 0</inkml:trace>
  <inkml:trace contextRef="#ctx0" brushRef="#br0" timeOffset="16913.9674">28491 8543 153,'0'0'3,"-1"2"1,1 0 1,1 4-1,0 1 1,1 4-1,1-2-1,1 4 0,1-2-2,0 0 1,-1-1 0,2 0 0,-1-3 1,2 0 0,-3-4 0,4 1 1,-1-4 0,0-2-1,-1-3 0,0-4 0,-1 0-1,2-2-1,-4-2-1,0 2 0,-1 1-1,1 2-1,-1 2 1,0 2-1,1 3 1,0-1 0,1 8 0,3 0 1,1 3 2,0 3 1,3 0 1,-2 1 2,1-3 1,3 1 2,1-3 1,1-1 1,0-2 2,2-4 0,0-1-2,-2-4-1,0-1-1,-2-4-2,-2-1-2,-4-2-4,-1-3-3,-1-1-3,-4 0-4,0 0-6,-2 2-14,-2 1-21,1 3-15,0 3-92,-1 8 157,1 4 0,1 0 0</inkml:trace>
  <inkml:trace contextRef="#ctx0" brushRef="#br0" timeOffset="17337.9916">28921 8643 222,'6'-6'6,"-4"4"1,3-2 0,2-2 0,4 1 0,-3 0-2,3 0-3,1 1-1,-5 4-1,2 1-1,-1 5-1,-4 1-1,-2 3 0,-2 4 0,-4 0-1,-3 3 1,-2-2-1,-1 5 1,-2-6 1,1 2 1,0-3-1,1-3 2,3-1 1,1-2 0,2-4 2,2 0 0,0 1 1,4-3 1,0-1 0,4 0 1,2 0 0,5 0-1,1-3-1,4-2 0,-1 3-2,3-2-4,0 0-8,-1 2-17,0-3-31,-2 3-1,1-3-67,6-4 126,-5-1 0,-1 0 0</inkml:trace>
  <inkml:trace contextRef="#ctx0" brushRef="#br0" timeOffset="17944.0263">29164 8525 143,'3'-2'9,"1"0"0,3-1 1,4-1 0,-1 1-3,1 0-1,6 1-2,-4 1-2,3 2 0,-1 1-2,0 5 0,-1 1-1,1 2 0,-5 2-2,-1 3-1,-3-1 0,-3 2 0,-3 0-1,-3-1 1,-2-1 0,-3-2 2,2-4 0,-1 1 3,-1-4 0,2-2 1,2-2 0,0-1 0,3-5 1,1-2-2,3-2 0,2-3 0,-1-1-1,4-1 1,0-3-1,-1 0 1,3-2 1,-1-1-1,1 2 0,0-1 2,0 2 0,-3 4 0,1 0 0,-3 4 0,1 2-1,-4 3 2,2 5-1,-3 6 0,1 2 0,0 4 1,2 3 0,0 1-1,1 1 1,-1-1-1,4-1-1,-1-1 1,0-2-1,3-4-3,-1 1-7,1-4-15,2 0-27,-1-1-5,1-3-51,-1-12 106,-1 1 0,-5-1 0</inkml:trace>
  <inkml:trace contextRef="#ctx0" brushRef="#br0" timeOffset="18321.0479">29501 8289 171,'4'-3'6,"2"-1"0,1 0 0,2 2 0,1 1-3,-1 2-2,1 3 0,-1 2-1,-1 5 0,-3 1 0,-2 2 0,-1 0 1,-4 2 0,0 0 0,-2-3 0,1 0 1,-1-4 1,1-1 2,0-3 1,2 0 0,3-3 1,2-1 0,2-2 0,4-1-2,2 0-3,2-3-9,3 1-26,3-2-22,1 1-104,24-5 159,-6 1 0,-4 0 0</inkml:trace>
  <inkml:trace contextRef="#ctx0" brushRef="#br0" timeOffset="18679.0683">29892 8492 185,'7'0'12,"1"-3"-1,6 1 2,0-2 0,6 0-5,-1-1-3,3-1-3,2-2-9,0 2-13,1 1-19,-2-1-16,0 2-73,5 1 128,-4 0 0,-7 2 0</inkml:trace>
  <inkml:trace contextRef="#ctx0" brushRef="#br0" timeOffset="18898.0809">30113 8387 174,'-1'9'12,"1"5"0,0 1 0,0 4 0,0 2-4,0 3-4,0 1-8,1-1-13,-2-2-34,-1-1-3,1-1-54,0 1 108,1-4 0,1-4 0</inkml:trace>
  <inkml:trace contextRef="#ctx0" brushRef="#br0" timeOffset="19526.1168">30389 8373 130,'0'0'4,"-1"2"0,0 1 1,1 2-1,0 5 0,2 1 0,0 2-1,2 3-1,-1 2-1,3-1 0,0-2 0,-1-1 0,1 0 1,2-2 0,-2-4 0,2-1 0,-2-5 0,1-2-1,0 0 0,1-2-1,-1-3 0,0 0 0,-1-4-1,2 1-1,-2 0-1,-3 2 1,2-1 0,-2 7-1,2 2 1,-2 3-1,-1 3 2,2 3 1,-1 1 2,0 0 1,0 2 2,0-6 4,0 2 1,1-4 3,2-1 2,-1-2 1,3 0 1,0-8 0,3 0-2,-1-4-1,4-4-2,-2-4-2,0-1-3,0-4-2,-2-1-1,-2-1-3,-3-1-3,-1 1-4,-1 1-4,-3 3-13,-1 6-19,-2 2-22,1 2-1,1 5-55,0 14 120,-1 1 0,1 1 0</inkml:trace>
  <inkml:trace contextRef="#ctx0" brushRef="#br0" timeOffset="20009.1444">30803 8482 196,'1'-4'5,"0"-3"-1,2 1 0,1 1 0,-1 1-4,3 1-1,2 6-1,-1 2 0,0 5-1,0 4 1,-3 0-1,-2 3 0,0-1 1,-2 1 0,-4-2 0,2-1 1,-2-2 0,2-3 0,0-2 2,1 0 0,4 0 0,1-3 1,0 2 1,5-1-1,-1 0-1,1 2 1,0-1 0,0 2 0,-1 0 1,-5 1 0,0 1 2,-4-1 0,-3 1 0,-2 0 1,-4-3-1,-3 0 0,1-2-3,-3 0-3,1-1-10,4-2-22,-2-2-21,2-2-91,5-15 145,3 1 0,-1-1 0</inkml:trace>
  <inkml:trace contextRef="#ctx0" brushRef="#br0" timeOffset="20577.1769">31034 8379 169,'0'-1'3,"2"-1"0,2 1-1,2 2 1,1 2-2,3 2 0,-1 1 0,1 6-2,-3 0 1,-2 1-1,-1 3 1,-3 1-1,-3-2 1,-2-1 0,0 1 0,-3-3 1,1-3 0,-2-3 1,2-1 0,1-3-1,2 0 0,-1-2-1,2-2 0,0-3 0,1 0 0,0-4 0,3 1 0,1-6 0,0 0 1,0 1 1,1-3 0,-1 3 0,2 0-1,-1 4 0,-3 1-1,1 4 1,-1 2 0,-1 2 1,2 0 0,1 2-2,0 5 1,0 1 1,0 3 0,-1 4 0,1 0 0,1 1-1,2 1 0,-1-2 0,-1-3-3,2-2-10,-1-3-17,0 1-21,2-3-72,5-6 122,-2-2 0,0 0 0</inkml:trace>
  <inkml:trace contextRef="#ctx0" brushRef="#br0" timeOffset="20997.2009">31234 8254 176,'0'-2'5,"4"-2"0,2 1 1,4-2-1,2 3-2,2-1 0,0 2-3,0 2 0,-1 0-1,-3 3 0,-2-1 0,-2 1 0,-5 3 1,0 3-1,-3-2 1,-4 3-1,-2 0 1,1-2 0,0-1 1,-1 1-1,4-2 1,2 1 0,4-1 0,0 0 1,6-2 0,2 2 0,0 1 1,1-1-1,2 2 2,-5 1 0,0-4 1,-1 3-1,-4 1 1,-2 1-3,-3 2-6,-3 0-25,-6 0-23,-4-1-99,-33 1 151,1-5 0,2 0 0</inkml:trace>
  <inkml:trace contextRef="#ctx0" brushRef="#br0" timeOffset="22418.2822">31689 8419 113,'0'0'17,"0"0"-1,0 0-1,0 0 0,0 0-1,2-2-1,2-1-1,4 0-1,2-1-2,5-1-3,3 0-5,1-2-6,4 1-8,4 0-13,-1-1-21,0 1-8,-2 2-41,-5 1 96,-5 6 0,-8-3 0</inkml:trace>
  <inkml:trace contextRef="#ctx0" brushRef="#br0" timeOffset="22624.294">31742 8322 125,'1'10'3,"1"5"0,0 4-1,-1 2-3,3 3-9,-1 4-11,1 1-14,0-1-31,12 9 66,-2-5 0</inkml:trace>
  <inkml:trace contextRef="#ctx0" brushRef="#br0" timeOffset="23005.3158">32568 8390 123,'1'-4'-8,"1"0"-11,4-2-13,3-1-32,35-1 64,-4-1 0</inkml:trace>
  <inkml:trace contextRef="#ctx0" brushRef="#br0" timeOffset="23171.3253">32888 8306 154,'0'2'3,"0"0"-19,4 3-25,1-2 0,4-3-18,8-17 59,-2-2 0</inkml:trace>
  <inkml:trace contextRef="#ctx0" brushRef="#br0" timeOffset="39946.2848">4671 9605 71,'-1'2'4,"1"-2"-1,0 3 1,0-1 0,-1 2-1,1 1-1,-1 1 1,0 6 0,-1 2 0,0 5 2,0 5-1,-1 5 0,0 6 0,1 6 0,-1 5 0,2 6 0,-1 5 0,1 3 1,0 6 1,0 6-1,0 6 1,-1 4 0,-1 10-1,2 7 0,-2 7 0,0 8 0,2 7-1,-2 8-1,3 6 0,1 6-1,1 6 2,-1 7-3,1 4 0,0 4-1,0 3 1,-1 3 0,1 2 0,-1 2 0,0 1 2,0 0 0,0 0 1,0 0 0,1 0 0,0-2 0,0-2 0,1-2 0,0-3-2,2-4 0,-1-5 0,0-8 0,-1-5-1,-2-12 1,0-8-1,-1-9 0,-1-10-3,0-11-6,-3-10-14,1-8-26,-1-12-8,-2-11-54,-5-15 110,1-11 0,-3-15 0</inkml:trace>
  <inkml:trace contextRef="#ctx0" brushRef="#br0" timeOffset="40665.3259">3646 15034 98,'2'0'4,"0"0"-1,1 0 0,-1 0 0,0 0-2,1 0-1,3 2 0,-1-2 1,5 1 0,5-1 2,4 0 0,6-1 1,3-1 0,7-2 0,5-1 0,4 0 1,5-3-1,2 1 0,4-2 1,5 1-1,4 2 1,4-1 1,6 1 0,3 0 0,5 2-1,7-2 0,7 0 0,5 0-1,8-1-1,7-2-1,7-3-1,9 0 0,9-2 0,8-1 0,8 0 0,8-1 0,4 2 0,6 2 0,5 0 2,1 4 0,4-1 2,0 2-1,3 1 1,3-1 1,5 0 0,1-2 0,5-4-2,3 1 1,0-2-1,-1-2 1,3 0-1,-5 1-1,-7-2 1,-4 3-1,-9-1-2,-8 1-4,-9 0-10,-11 2-22,-15-3-24,-8 2-1,-15-2-54,27-15 114,-26 1 0,-22-1 0</inkml:trace>
  <inkml:trace contextRef="#ctx0" brushRef="#br0" timeOffset="41225.3579">5743 12919 162,'0'0'-27,"-2"-2"-19,0 0-43,-8-5 89,-2-2 0,2 1 0</inkml:trace>
  <inkml:trace contextRef="#ctx0" brushRef="#br0" timeOffset="41418.369">5691 12471 184,'3'-11'-23,"-2"6"-23,1-1-3,2-2-17,8-17 66,1 4 0</inkml:trace>
  <inkml:trace contextRef="#ctx0" brushRef="#br0" timeOffset="41556.3769">6018 11918 53,'3'-2'-53,"4"-13"53,1 1 0</inkml:trace>
  <inkml:trace contextRef="#ctx0" brushRef="#br0" timeOffset="41753.3881">6359 11372 143,'4'-4'-27,"3"-3"-16,2-4-30,24-31 73,-2 3 0</inkml:trace>
  <inkml:trace contextRef="#ctx0" brushRef="#br0" timeOffset="41906.3969">7287 10609 128,'38'-20'-5,"-31"18"-11,2-2-16,6-1-43,30-16 75,-1 1 0</inkml:trace>
  <inkml:trace contextRef="#ctx0" brushRef="#br0" timeOffset="42029.4039">8349 10142 64,'12'-2'-35,"28"-3"6,-3 0 29</inkml:trace>
  <inkml:trace contextRef="#ctx0" brushRef="#br0" timeOffset="42606.4369">5330 12032 74,'2'-10'-36,"13"-33"-2,0 2 38</inkml:trace>
  <inkml:trace contextRef="#ctx0" brushRef="#br0" timeOffset="42889.4531">5887 10897 179,'8'-4'-13,"4"-4"-17,4-4-16,7-5-44,44-36 90,-3 2 0,-2 0 0</inkml:trace>
  <inkml:trace contextRef="#ctx0" brushRef="#br0" timeOffset="43040.4617">6987 10115 153,'20'-6'-18,"7"-4"-19,6-3-6,9-2-12,54-30 55,-7 4 0</inkml:trace>
  <inkml:trace contextRef="#ctx0" brushRef="#br0" timeOffset="43180.4697">8073 9765 110,'28'-5'-7,"6"-6"-9,8 0-12,8-5-31,52-18 59,-8 2 0</inkml:trace>
  <inkml:trace contextRef="#ctx0" brushRef="#br0" timeOffset="43780.5041">5429 12969 135,'0'-13'-22,"1"-6"-14,3-8-41,20-48 77,-1 6 0</inkml:trace>
  <inkml:trace contextRef="#ctx0" brushRef="#br0" timeOffset="43931.5127">5772 11814 58,'8'-17'-35,"22"-44"12,0 0 23</inkml:trace>
  <inkml:trace contextRef="#ctx0" brushRef="#br0" timeOffset="44090.5218">6431 10921 136,'15'-16'-21,"9"-7"-18,7-4-37,59-43 76,-3 3 0</inkml:trace>
  <inkml:trace contextRef="#ctx0" brushRef="#br0" timeOffset="44237.5302">7861 10079 88,'25'-8'-37,"12"-5"-14,62-23 51,-5 2 0</inkml:trace>
  <inkml:trace contextRef="#ctx0" brushRef="#br0" timeOffset="44411.5402">9179 9905 54,'14'0'-54,"33"0"54,0 0 0</inkml:trace>
  <inkml:trace contextRef="#ctx0" brushRef="#br0" timeOffset="44815.5633">5738 12696 140,'8'-16'-42,"3"-8"-56,29-41 98,-1 2 0,2 0 0</inkml:trace>
  <inkml:trace contextRef="#ctx0" brushRef="#br0" timeOffset="44945.5707">6461 11905 126,'13'-16'-29,"7"-6"-13,6-7-13,45-47 55,-3 4 0</inkml:trace>
  <inkml:trace contextRef="#ctx0" brushRef="#br0" timeOffset="45398.5966">9119 10215 142,'17'1'-11,"6"1"-14,3-1-16,6-1-24,29 0 65,-4-1 0</inkml:trace>
  <inkml:trace contextRef="#ctx0" brushRef="#br0" timeOffset="45798.6195">4798 12269 122,'-3'-2'-4,"-3"-1"-10,0-4-9,-4-3-10,2-2-15,6-27 48,2 3 0</inkml:trace>
  <inkml:trace contextRef="#ctx0" brushRef="#br0" timeOffset="46435.6559">8896 9610 41,'14'0'-32,"31"0"23,-2 2 9</inkml:trace>
  <inkml:trace contextRef="#ctx0" brushRef="#br0" timeOffset="46619.6665">9846 9817 68,'18'4'-35,"30"13"2,-4-3 33</inkml:trace>
  <inkml:trace contextRef="#ctx0" brushRef="#br0" timeOffset="46785.676">10329 10060 74,'4'0'-74,"11"-3"74,-2 1 0</inkml:trace>
  <inkml:trace contextRef="#ctx0" brushRef="#br0" timeOffset="48490.7735">3998 13370 64,'22'-17'6,"10"-5"-2,6-4 0,8-8-1,10-8 1,9-8-2,10-8 0,11-12-1,11-10 1,12-10 0,11-11-1,12-11 1,12-9 0,11-12 3,15-10 0,11-8 1,9-9 1,12-7 2,10-5 2,7-6 2,8-3 0,8-5-1,5 0 0,3-3 0,2 3-1,-2-1-1,0 6-3,-4 2-1,-5 7-2,-8 7 0,-8 8-2,-13 7 0,-6 10-1,-15 9 1,-9 6 0,-13 11-1,-14 5-1,-14 10 1,-12 7-1,-12 9 1,-13 8 0,-11 8-2,-12 7 0,-13 10-2,-9 7-1,-12 7-7,-10 9-12,-9 4-22,-8 9-11,-9 4-59,-19 16 115,0 6 0,-5 1 0</inkml:trace>
  <inkml:trace contextRef="#ctx0" brushRef="#br0" timeOffset="51654.9545">7651 16264 90,'0'0'0,"0"2"1,0 2 0,2 3 1,1 2 0,1 5 1,3 3 0,1 2 0,2 3 0,2 2 0,0 1-1,0 1 0,3-1-3,-3 1-3,0 1-5,-1-3-10,-2 2-10,-1-1-24,-2 7 53,-2-6 0</inkml:trace>
  <inkml:trace contextRef="#ctx0" brushRef="#br0" timeOffset="52228.9873">7705 16252 70,'2'-2'6,"3"-3"1,2 0 0,2-2 0,1 1-2,0 2 0,1 0-1,0 1-2,-1 3-1,3 3 0,-3 1-1,0 2 0,2 2 0,-3 2-1,1-1 0,-2 4 0,0-2-1,-3 2 1,-2-1 0,-2 1 0,-1 0 0,-3 1 1,-2-1 0,-3 2 0,-2-1 0,-1 0 1,0-1-1,0-2 0,1 0 1,2-3-1,-1-2 1,3 1 1,4-2 2,-2 0 0,5-1 2,1-1 0,3 0 1,4-1 0,1 2 0,2-1-2,4 0 0,-3 1-3,3-2 1,-1 2-2,1 0 0,-2 1 0,0 0-2,-3 0-4,1 0-14,-2 1-16,-1-2-12,-1 3-16,4-10 63,-4 1 0</inkml:trace>
  <inkml:trace contextRef="#ctx0" brushRef="#br0" timeOffset="52732.0161">7810 15954 87,'3'-5'3,"-2"1"0,5-1 1,0-1-1,-1 4-1,3 2 0,2 2-1,-2 5 1,0 2-1,1 3 0,-1 3 0,-3 1 0,0 0 0,-2 1 0,-1-2-1,0-1 0,-2-4 2,1-2 1,-1-2 2,0-2 2,0-2 1,0 0 2,2-2 0,0 0 2,3-3-1,2-1-1,2-3-2,1 0-1,2-3-2,1 0-1,1 0-2,0 1 0,0-1-1,0 2-3,2 1-7,-1 3-13,1 1-18,-2 3-12,2 0-43,3 8 95,-1 1 0,-6-4 0</inkml:trace>
  <inkml:trace contextRef="#ctx0" brushRef="#br0" timeOffset="53041.0337">8360 16257 82,'6'-2'-4,"0"-1"-9,0 2-12,2-2-15,8 1 40</inkml:trace>
  <inkml:trace contextRef="#ctx0" brushRef="#br0" timeOffset="53883.0819">8671 16092 65,'0'0'4,"0"0"0,0-1-1,2 0 1,0 1-2,-1-3 0,0-1-1,-1-1 1,0 0 0,1-2 1,2 0 2,3 0 0,-2 1 0,6-2 0,-3 3 0,6-1 0,-4 3 0,4-1-1,-3 4-1,3 0-1,-3 4 0,1 1 0,-1 2 0,-3 1-1,2 3 1,-2 3-1,-1 0 0,-2 3 0,-2 2 0,-2-2 0,-1 4-1,-3-1 0,-2 0 0,0-1 0,-2-2 0,0-1 1,0-3-1,0-3 1,1-1 0,1-4-1,0 0 0,3-2 0,-3-2 0,4-2 0,-1-2-1,4-2 0,-1 2 0,1-5 0,2 3 1,2-1 0,-2 0 1,3 0-1,1 2 2,1 0-1,2 1 2,0-1 0,0 4 1,1 0 0,-1-2 2,2 1-1,0 0 1,-1 0 0,1 0 0,-2-1-2,2 0-1,-1 0-4,0-1-9,-1 0-15,0-3-24,1 1-2,-1-5-16,7-14 67,-2 0 0</inkml:trace>
  <inkml:trace contextRef="#ctx0" brushRef="#br0" timeOffset="54329.1074">9071 15942 65,'-3'3'3,"-1"3"0,-1 0 0,0 6 1,3 0-1,0 2 1,1 3-1,1 0 0,2-2 1,1-1-1,0 0 1,3-4 1,-1-1 0,1-1 1,0-2 1,2 0 1,1-1 0,1-1 2,-1-3-1,3-1 1,-1-2-1,-1-4 1,2-1 0,-2-1-2,0-3 1,1-3-2,-3-3 0,1-1-1,-1 0 0,-3-1-1,-1-1-1,-2 0-1,-2 1-1,-2 2-3,-2 3-3,-1 2-8,-5 1-10,0 6-20,-3 3-15,-1 3-61,-18 18 118,3 0 0,-1 1 0</inkml:trace>
  <inkml:trace contextRef="#ctx0" brushRef="#br0" timeOffset="55310.1635">8312 16262 135,'2'-1'10,"3"1"1,0-4-1,6 1 1,-3 0-4,4-2-3,-1 0-6,1-1-7,-1 0-10,1 2-9,-1 1-11,-1 1-52,4 5 91,-3 0 0,-2 1 0</inkml:trace>
  <inkml:trace contextRef="#ctx0" brushRef="#br0" timeOffset="55500.1744">8407 16365 148,'6'-4'1,"2"-3"-4,5-1-16,2-1-22,5-1-45,25-19 86,-1 1 0,-4 1 0</inkml:trace>
  <inkml:trace contextRef="#ctx0" brushRef="#br0" timeOffset="55985.2021">9750 15419 76,'0'13'8,"-2"4"1,1 7 0,-1 7 1,-1 5-4,-1 8-1,-1 6 0,-1 6-1,-1 6-2,-1 2 0,0 5-1,-3 1 0,-1 1-2,1-5 0,-3-2-2,0-7-4,0-6-6,3-10-9,-2-7-13,2-10-21,-2-11 56,-1-6 0</inkml:trace>
  <inkml:trace contextRef="#ctx0" brushRef="#br0" timeOffset="56205.2147">9471 15912 157,'2'-4'7,"-1"1"-1,2-4-2,0 3-7,5 1-16,-2-3-25,3 1-4,1 2-12,19-4 60,-4 2 0</inkml:trace>
  <inkml:trace contextRef="#ctx0" brushRef="#br0" timeOffset="56370.2242">9786 15877 170,'-2'-2'4,"1"0"-6,0-1-10,-1 2-20,2-1-13,2 2-38,9 3 83,-1 1 0</inkml:trace>
  <inkml:trace contextRef="#ctx0" brushRef="#br0" timeOffset="57523.2901">9100 16702 91,'20'-4'10,"10"-4"3,8 0 0,7-8 1,9-4-1,6-5 0,4-5-1,3-6 0,3-3-3,0-6-1,-1-4 0,1-3 0,-1-6-2,-1-2-1,-1-4-1,-4-1 0,-5-3-1,-4 0 0,-8-1 0,-7 3 1,-11 4-1,-8-1 0,-9 5 1,-8 1-2,-8 4 1,-9 1 0,-7 0-1,-6 4 0,-9 1 0,-7 3-1,-7 3 0,-7 2 0,-6 5-1,-8 2 0,-4 6 0,-8 1 0,-4 3 0,-5 5 0,-4 2 0,-4 4 0,-3 1 0,-2 7 0,-5 2-1,-1 5 1,-2 7-2,-3 5 0,-2 6 0,-1 7-1,-3 7 0,1 7-1,0 9 1,-2 6-1,1 8 0,2 5 1,1 5 1,2 8 0,8 6 0,2 2 0,9 3 1,7 3-1,9 1-1,12 1 1,11 1 1,11-2-1,13-1 2,9 0-1,14-4 1,13-4 0,7-9 1,8-12-3,7-8 1,6-9 0,1-10 0,8 2 1,6-6-1,10-1 1,5-3 2,10-5 1,8-5 0,4-7 3,30-8 0,29-9 0,30-13 1,26-17-2,26-15 0,-6-17-3,-9-13-6,-24-1-8,-24 0-13,-21 8-19,-21 5-16,-20 10-67,19-16 127,-21 12 0,-22 10 0</inkml:trace>
  <inkml:trace contextRef="#ctx0" brushRef="#br0" timeOffset="58405.3406">10058 16344 69,'1'2'5,"1"0"1,3 4 0,0 1 1,1 2-2,1 1 0,4 3-1,-2-2 0,1 1 0,5 1 0,-1-1-1,3-1 0,1-1 0,3 2-1,1-2 0,1 0 1,4-2 0,1-2 2,2-1 1,2 0 1,1-4 2,4-1 0,1-3 0,2 0 0,2-2-2,1-2-1,1 0-1,0 0-1,0-1-2,0 2 0,-5-2-1,-1 3 0,-1-2 0,-4 2-1,0 0 1,-3 0-1,-2 0-1,1 2 0,-4-1-3,-1 0-1,-2 1-3,-1 0-8,-6-1-15,-2 3-21,-3-3-52,-1-1 104,-2-1 0,-2 0 0</inkml:trace>
  <inkml:trace contextRef="#ctx0" brushRef="#br0" timeOffset="58844.3657">11062 16261 94,'0'3'9,"0"-1"0,2 3 2,3 2 1,1 3-3,2-3 1,2 4-2,1 0 0,0-1-1,1 2 0,-1-1-1,1 2 0,1-1-2,-3 3 1,-1-1-3,-1 5-5,-7 2-18,-7 4-28,-7 7-2,-10 7-32,-70 48 83,-1-2 0</inkml:trace>
  <inkml:trace contextRef="#ctx0" brushRef="#br0" timeOffset="67301.8494">11219 16246 42,'8'4'2,"1"1"-1,-4-1 2,0 3 0,-1-3 2,-2 3-1,-2-1 1,-2 1 0,1-2 0,-4 3 0,1-3 0,-3 5-1,1-2 0,-3 2 0,0 0 0,0 2 0,1 0-1,1 0-1,0 2 0,1 1-1,0 0-2,-1 0-2,0 2-6,-1 1-9,0-1-12,2 1-22,-3 4 52,4-3 0</inkml:trace>
  <inkml:trace contextRef="#ctx0" brushRef="#br0" timeOffset="68354.9096">11061 16095 58,'0'0'1,"0"2"0,0 0-1,0 1 1,-1 0-1,-1 3 1,0-1-1,-1 2 1,0-2-1,-1 1 1,2 1-1,-2 0 1,2-4 1,0 2-1,-2-2 1,2 0 0,0 0 0,1-1 0,-1 1 1,0-3 1,0 2-1,-1-1 1,-1 0 0,2-1 0,-2-1 1,1 0-1,0 1 0,-1-2-1,0 1 0,2-1-1,-1 0-1,-1-1 0,2 3 0,0 0-2,0-2 0,2 2-1,0 0 0,0 0 0,0 0 0,-1 2-1,0 2 1,1 3 0,1 3 1,1 4 0,3 2 0,0 2 0,0 3 0,1 3 0,1 1 1,-1 1-1,0-1 0,0 0 0,-3-1 0,0-3 0,1-2 1,-2 0-1,-1-5 0,-1-4 1,1 0 0,-1-2-1,-1-2 1,1-1 0,0-2 0,0 0-1,-1 1 1,1-3 0,0 1 0,0 0 1,0 2-1,0-4 2,0 0-1,0 0 0,0 0 0,0 0-1,0 0 0,0 0-1,0 0-2,-2-4-1,-1 1-1,0-2 0,1 1-1,-1-4 0,2 2 0,-1-1 1,1-1 1,-1 1 0,2 1 0,0 1 2,0-2 0,0 3 0,0 0 0,0 2 1</inkml:trace>
  <inkml:trace contextRef="#ctx0" brushRef="#br0" timeOffset="70031.0055">11031 16508 45,'0'-5'1,"1"1"0,-1 0-1,0 0 1,1 2 0,-1 0 0,2-2-1,-2 2 1,0 0-1,0 0 0,1-1 0,-1 1 0,0 0 0,0 0 0,1-1 0,-1 0-1,1 1 1,-1 0 0,1 1-1,-1 1 1,0 0 0,0 0 0,0 0 1,0 0-1,0 0 0,0 0 0,1-2 0,0 0 0,0 0 0,0 0 0,1 1 0,-2 1 0,0 0 0,0 0 0,0 0 0,0 0 0,0 0 0,0 0 0,0 0 0,0 0-1,0 0 1,0 0 0,0 0-1,0 0-1,0 0-2,0 0-2,0 0-5,0 0-14</inkml:trace>
  <inkml:trace contextRef="#ctx0" brushRef="#br0" timeOffset="87166.9856">5484 12985 82,'2'0'3,"0"0"1,0 0-1,0 0 0,-2 0 0,0 0-2,0 0 0,0 0 1,1-2 0,1 2 1,-1-3 0,2 0-1,0-1 1,-1-1-1,1-2 0,1-3 0,-2 0-1,2-2-1,-1-1 0,0-2 0,1-3 0,-1-1 0,-1-2 0,2-4 0,-1-1 1,1-3 0,0-1 0,0-2 2,2-1 0,1-4 2,1-1 0,2-4 0,-1-4 1,3-2-1,-1-6 0,1-3 0,3-7 0,0-5-1,3-5-1,3-6 2,2-6-1,6-4 1,4-4-1,5-5 1,3-2-1,5-3-1,4 0 1,5-2-1,6-1 0,4 1 0,6 1 0,7-1 0,5-1 0,5 6 0,5 0 0,3 3 1,6 7 0,3 5-1,-1 6 1,5 8 0,0 5 0,1 9 0,0 5 0,-1 6-2,0 6 1,0 6-2,1 3 1,-4 7-1,0 6-1,-5 3 1,-1 8 0,-3 6 0,-3 6-1,-3 5 1,-1 2 0,-5 5 0,-4 1 0,-1 0 0,-3 0 0,-4 1 1,-3-2 0,-4-1 0,-3-1 1,-2-2-1,-5 0 1,-2 0-1,-5-2-1,-5-1 1,-4-1-1,-5-1 0,-6-1 0,-7 0 0,-6-3-1,-4 2 1,-2-2 1,-6-1-1,-1-1 2,0 0 0,-3-1 0,0 0 1,0 0 0,0 0-1,0 0 1,0 0 0,0 0-1,-2-3 1,1 1-1,-2-3 0,1 2 1,-3-3-1,2 2 0,-3 0-1,3 0-1,-1 1 0,3 3 0,-2-3-1,1 3 0,0-2 0,0 2 0,1 0 0,1 0 0,0 0 0,0 0 1,0 0-1,0 0 0,0 0 0,0 0 0,0 0 1,0 0-1,0 0 0,0 0 0,0 0 0,0 0 1,0 0-1,0 0 0,0 0 0,0 0 0,0 0 0,0 0-1,0 0 1,0 0-1,0 0 0,0 0-3,0 0-1,0 0-6,0 0-9,0 0-18,0 0-30,0 0-2,0 0-83,-9-5 153,1 0 0,-2 1 0</inkml:trace>
  <inkml:trace contextRef="#ctx0" brushRef="#br0" timeOffset="88348.0532">4431 12912 55,'53'-40'5,"9"-9"-1,9-7 0,8-9-1,8-8 1,8-9 0,8-8 0,10-9 0,11-9 1,9-9-1,11-8 0,13-7 1,8-7-1,8-5 0,11-5-1,10-3 1,5-4-1,9-3 1,3-3 1,3-1 0,4-4 0,3-1 1,1-2-1,2 3 0,-3-1 1,-3 2-2,-2 4 0,-6 5-1,-3 6 0,-6 7 0,-7 7 0,-11 7-2,-5 8 1,-14 8-1,-8 9 0,-9 10 1,-13 6-1,-13 11 1,-11 6 1,-12 10 1,-8 4 1,-11 9 0,-9 5 0,-7 7 1,-8 5-1,-10 7-1,-4 5-1,-9 6-1,-5 2-1,-10 6 0,-2 2-1,-7 1-4,-3 2-8,-3 2-18,1 4-24,-4 1-84,-10 20 138,0-1 0,-6-1 0</inkml:trace>
  <inkml:trace contextRef="#ctx0" brushRef="#br0" timeOffset="90547.179">25538 6996 70,'-10'-4'0,"-3"-2"2,-4 1-1,-4-4 1,-4 2 2,-2-2 0,-7 1 1,-4-2 3,-6 4 0,-6-2 1,-6 4 2,-6 0-1,-5 2 0,-5 3-1,-6 2-2,-1 3-1,-3 3-1,-3 4-2,-3 3-1,-3 4-1,-1 5 0,-5 2-1,-2 4 0,-3 3 0,-1 3 1,-1 5-1,3 1-1,3 6 1,4-1 0,5 3-1,7 0 1,6 3-1,6-4-1,8 1 1,8-2 0,10-3 1,8-1 0,10 1 0,9-1 0,12-2 1,13-3 0,10-1 1,12 0-1,11-4 0,12-1 0,9-5 0,15 1 0,10-5-1,12-1 1,12-3-1,11-4 1,10 0-1,12-5 0,13-4 0,7-2 1,13-3-1,10-5 1,10 0-1,6-4 0,10-1 2,8-3-1,7-2 1,7 0 1,8-3-1,7 0 0,5-4 1,4-1-1,7 0-1,5-2 0,2 1-1,0-4 0,-1 2-1,-3-4-1,-4 2 1,-3-4-1,-6 1 1,-8-1 0,-10-2 0,-10-2 2,-13 1 5,-15-4 2,-19-2 3,-18-4 2,-23-3 1,-20-4 0,-22-5 1,-18-4-2,-20-4-3,-14-4-3,-18-2-2,-15-2-3,-15-2-3,-14 1-1,-16-1-3,-16 1 0,-16 2-1,-17 3-2,-18 4 0,-15 4 1,-18 4 1,-16 6 2,-14 7 1,-13 7 1,-14 7 1,-9 8 1,-8 7 1,-4 7-1,-3 7 0,1 6-8,1 6-10,7 7-15,4 4-18,9 4-96,-83 32 147,37-4 0,33-6 0</inkml:trace>
  <inkml:trace contextRef="#ctx0" brushRef="#br0" timeOffset="91074.2091">26691 6428 81,'27'29'10,"6"3"-1,8 6 0,5 0 0,8 4 1,6 1 0,4 2-1,5 2 2,4 0-1,2 1 0,3 1 1,0 0-2,4-2-1,-1 2 0,1-2-1,1 2-1,0-2-1,-4 0 1,0-1-1,-4-2 0,-4-2 0,-5-4 0,-5-2 0,-5-5 0,-7-4-1,-5-4 0,-7-3-1,-6-5 0,-5-1-1,-6-4-1,-4-1-1,-5-3-6,-2-2-19,-2 0-36,-1 0 1,-2-3-73,-15-8 133,0 0 0,-6-2 0</inkml:trace>
  <inkml:trace contextRef="#ctx0" brushRef="#br0" timeOffset="93249.3335">22825 8528 57,'-15'12'5,"0"0"-1,-1 0 0,1 0 0,-2 2-1,1 2 0,0-1 0,0 3-1,1-1 0,0 3 1,0 0-2,0 1 2,0 1 0,2 0-1,0 2 0,1-2 1,2 0 0,-2 2 0,4-2-1,0 0 0,2-1-1,-2 1 0,2-1 0,2 1-1,-3 2 0,2 1 1,1 0-1,0 3 1,2-2 0,2 3 0,1-1 0,2-2 1,2 0 0,1-2 0,2 0 1,0-2-1,3-2 0,-2 1 0,2-1 0,1-1 0,-1 0 1,3-1-1,-1 0 1,0 0 0,2-1 0,-1 1 0,3 0 0,-2-1 0,2-2 0,1 1 0,-2-3 0,2-1-1,-1 0 1,1-4 0,-1-1-1,2-1 1,-1-1-1,1 0 1,1-2-1,1-1 0,0 0 0,0 0 0,1-1-1,0 1 1,2-1 1,0-1 0,2 1 0,0-1 1,1 0-1,-2-1 0,2 0 1,-2-1-1,0 1-1,-2-2 1,-1 1-1,-1-1 1,0 0-1,-2 0 1,2-2 0,-1 1-1,0-1 1,0 0 0,1 0-1,-2 0 0,0-2 0,1 0-1,-2 2 0,0-1 0,-2 0 0,1 2-1,-4 0 1,1 0-1,-5 1 0,2-1 0,-5 3-3,1-2-3,-2 2-6,-1 0-11,-2 1-11,0 0-19,-1-1-81,5-2 134,-1 0 0,-2-1 0</inkml:trace>
  <inkml:trace contextRef="#ctx0" brushRef="#br0" timeOffset="95564.4659">23501 9214 91,'0'1'4,"1"1"2,0 1 0,1 1 1,0 4-1,-1-5-1,3 6 0,-2-2 0,3 3 0,1-1 0,0 2-1,2-2 0,3-1 0,-2 1-1,1-1 0,2-1-1,-1 2 0,2-1 0,-2-2 0,0 2-2,1-3 1,-5 0 0,3 0-1,-3 0 1,0 1-1,-2 0 1,1-1-1,-2-1 1,0-1 0,1 1 1,-3 1 0,0-2 1,1-1 0,0 4 1,-2-4 1,1 3 1,1-1 1,-2-1 1,0 2-1,1 3 2,-2 0-1,-1 2 1,-2 2-1,-2 5 0,-4 3-2,-4 4 0,-9 8-6,-9 11-27,-15 14-32,-20 15 1,-27 19-76,-238 155 134,-5-8 0,-11-10 0</inkml:trace>
  <inkml:trace contextRef="#ctx0" brushRef="#br0" timeOffset="99026.664">5558 12852 83,'-5'-8'8,"0"-3"0,-1-4 0,0-2 2,1-3-2,3-1-1,-2 0-2,3-2-1,1 0 0,0-2-1,1-1-1,1-1 0,1-2 0,1-3-1,5-1-1,0-1 1,3-5-1,3 0 0,2-2 0,2-2 0,2-3 0,-1 2 0,1-2 0,1 0 0,2 0 0,-2 0 0,1 0 0,2 3 1,0-1-1,-1 1 0,2-1 1,0 0 1,-1-1-1,1-1 0,-1 0-1,-2 0 1,2-3 0,-1 4 0,1-1-1,-1 1 0,0 5-1,1-2 2,0 3-1,0 1 0,0 1 1,-3 0-1,1 2 1,-3-1-1,1 0 1,-3-1-1,1 1 1,-2-1-1,3 0 0,0-1 1,0 3 0,2-2 1,1 3 0,-3-2 1,3 2 0,1-1 0,1-1 0,-1 0 0,3-2-2,-2 1 0,3-2 0,1-1 0,3 0 0,0-1 0,2 1 0,2 1 1,1 1 0,0 0 0,2 2 0,1 0 0,-1 2-1,1 1 0,1-1 0,-1 1 0,0 3 0,2-2 0,0 1 0,1 4-1,1 1 1,1 4-1,0 0 1,-1 5-1,0-1 0,-1 4 0,-1-2 0,0 3-1,-3 1 1,3 0 0,0 0 0,0 2 0,2 1 0,2 2 1,1-1-1,1 2 0,3 2 1,1-2-1,1 3 0,-2-2 0,3 3 0,-2 0 0,-1 0 0,0 2 0,-2 0 0,-3 2 0,1 2 0,-3 1 0,2 2 0,-2 1 1,2 4-1,-1 0 0,-1 3 1,1 1-1,-2 1 0,1 1 1,-2 0-1,0-1 0,-1 0 0,2-2 0,-1-1-1,1-1 1,2 1 1,-1-1-1,2-1 0,-4 2 1,3-2 1,-3 2 0,-2-2 1,0 0-1,-2-2 0,-3 0 1,-1 0-1,-1-1-1,0-1 0,-2-1 0,-2-1 0,0 0-1,-4-1 0,1 2 1,-3-2-1,0 1 0,-4 0 1,0-1-1,-1 0 0,-1-1 1,-3 1-1,-3 0 1,-1-2-1,-3-1 1,1 0 0,-4-1 1,-1 1 2,-1-2 0,0 1 0,-2-1 0,0 0 0,0 0 1,-1-3-2,1 1 0,-3-4-2,1 1 0,-4-2 0,-3 0-1,0-3 1,-1 3-1,-3-3 1,2 1-1,-3 1 0,1-1 0,-3-1 0,2 2-1,-2-1 0,0-1 0,-1 2 0,0-1 0,-1 0 0,0 1 0,-2-2 0,-1 2-1,-1 0 0,-3 0 0,0 0 0,-2 1-1,-1 1 1,-3-2 0,0 2 0,-1 0 0,-1 1 1,-2 0 0,-1-2 0,-3 2 0,0-2-1,-1 2 1,-3-2-1,2 1 1,-3-2-1,-1 2 1,2-1 1,-2 0-1,2-3 1,-2 2 0,1-3-1,-1 1 1,-1-1 0,0 0 0,0 0 0,0 1 1,0 0-1,2 1 0,-1 4 1,2-1-1,0 1 1,-1 1-1,1 3 1,-1-2-1,-1 2 0,-2 1 0,-1 1 0,-2-1 0,-1 3 0,-1-2 0,1 2 0,1-1 0,-1 2 0,0-1 0,4 2 0,-2-2-1,0 2 1,2 1 0,-2 2 0,-1 3-1,-1 2 1,-2 3 0,0 4 0,0 2-1,-2 3 1,-1 2 0,1 2 0,-1 1 0,0 2-1,-1 2 1,0 0 0,1 3 0,0 1 0,2 1-1,2 1 2,2 1-1,2 2 0,1 3 0,3 1 0,1 4 1,1 0-1,0 4 0,0 0-1,-2 2 1,3-2-1,-2 1 0,-1 0 1,4 2 0,-2-1 1,2 2-1,2 2 2,1 0-1,-1 1 1,3-2 1,1 1-1,1 0-1,1-1 0,1-2 0,3 2 0,1 1 0,2-3-1,2 2 0,0 1-1,1 0 2,1-1-1,2-2 1,-1-1-1,2 0 1,1-1-1,1 2 1,3-1-1,3 0 0,0 2 0,4-2 0,0 1 0,2-2 0,1-2 0,-1-3 0,0-6 0,0-2 2,0-3-1,0-3 0,1-5 1,-1-3 0,0 0 0,0-7-1,0-1 1,1-1-1,0-6 1,0-2-1,-1 0 1,2-7-1,0 0 1,-1-1-1,1-1 1,0-1-1,0-1 0,-3 0 0,3-1-1,0 0 1,-1-1-1,-2-2 1,1 0-1,0-3 0,-1-2 0,1 0 0,-1-2 0,2-1-2,0-3 2,0-1-1,2-2 0,0-4 0,0-3 0,2-1 0,0-2 0,1-4 1,2-2 0,2-1 0,1-5 0,2 0 0,1-4 0,3-4 0,-1-3 0,3-3-1,2-1 1,2-4-1,1 0 0,3-3 1,1 1-1,0-1 0,1-1 1,-1-1 0,0 0 0,0-1 1,-1 0-1,-1-2 0,0 1 0,2-1-1,0 0 1,0 1-1,0 0 0,3 1 0,0 0 0,2 0 1,2 2 0,1 1-1,1 1 1,3 0 1,2 2-1,2 0 1,2 4-1,0-1 1,3 2-1,0 1 0,2 0-1,0 1 1,0 2 0,2-1-1,0 2 1,1 1 0,3 1 0,2 3 1,1 1-1,3 1 1,2 3-1,3-1 1,-1 3-1,3-1 1,1 3-1,-1 1 0,2 1 0,0 4 0,-2 2 0,0 3 0,-2 1 0,0 5-1,-3 1 1,0 3 0,-1 3 1,-3 3-1,2 2 1,0 0-1,1 3 1,0 1-1,0 2 1,-1 1-1,0 1 1,-1 2-1,-3 3 1,-1 0 0,-1 5 0,-1-1 0,0 2 0,-2 1 0,1 2 0,0 0 0,-4 0 1,-1 1 0,-3 1 1,-3-1-1,-3-1 1,-4 2 1,-3 1-1,-1-1 0,-5-2 0,-1 1 0,-1 0-1,-2-3 0,-3-1-1,0-1-7,-6-4-20,3-1-38,-4 0-1,-2-3-96,-17-14 161,-4-3 0,-7-4 0</inkml:trace>
  <inkml:trace contextRef="#ctx0" brushRef="#br0" timeOffset="105557.0375">28689 6667 74,'-11'0'7,"-3"0"-1,-1 1-2,-3 1 0,-1 0-3,-3 3 0,-1-3 0,-3 5 0,0 0 3,-3-1 0,4 3 2,-3-4 0,3 2 1,3-2 0,2-2 1,4 0-2,0-1-2,7-1 0,-1 0-2,4-1-1,-3 1-1,5 0 0,-3 1-1,3-1 1,-2 4-1,1-1 1,-2 4-1,1-1 0,-1 3 1,1-1-1,-1 3 1,1-2-1,1 2 1,0-1 0,2 2 0,-1 0 0,-1 0 1,1 1-2,0 0 1,1-2 0,0 2 0,0-1 0,0 1-1,1-2 1,1 0 0,0 2 0,1-1 1,-1 1-1,1 1 0,-1 2 1,1-2 0,-3 3 0,1-1-1,-1-1 1,1 1-1,0 0 1,1-1-1,0 1 0,0 0 1,1 0-1,1 1 0,1 0 0,0 1 1,0-1-1,1 2-1,-1-1 1,1-1 0,0 1 0,0 1 0,-1-1 0,0 1-1,0-2 1,1 2 0,-1 0 0,1-3 0,1 2 0,2-1 0,-1-1-1,1-1 1,0 1 0,1-3-1,0 1 2,0-2-1,-1 0 0,0-1 0,0-1 0,0 0 0,-1 0 0,-1-3 0,1 1 0,-2-2 0,1 2 0,-1-2 0,3 2 0,-2-4 0,-1 4 0,0-4 0,2 3 1,-2-5-1,0 2 0,-1 0 0,1-2 0,0 0 0,-1-2 1,2 4-1,-2-3 0,0 0 0,2 1 1,0 0-1,0-1 0,1 0 1,2 1 0,0-2-1,1 1 1,1-1 0,2-1-1,-1 0 0,0 0 0,2-1 0,-2 0 0,2 0 1,0 0-1,0 1 0,1-1 0,1 1 0,1-1 0,-1 1 1,3-1-1,0-1 0,2 0 0,1-1 1,1-1-1,2 0 0,1 0 1,2 0-1,1-2 0,3 1 0,-1 0 0,2-1 0,0 0 1,0 1-1,-1-1 0,2 2 0,-3-1 0,2-1 0,-1 4 0,-1-3 0,1 1 0,-1 1 0,0 0 1,1-1-1,2 0 0,-1-1 0,2-2 0,1 3 0,2-4 0,1 3 0,1-1 0,1 0 0,2 1 0,0-1 0,2 1 0,-2 0 0,2 1 0,0-1 0,1 1 0,4-1 0,1 0-1,0-1 2,5 1-2,1-3 1,2 2 0,1 0 0,1 0-1,-2 0 1,0 1 0,-1 0 0,-1 1 0,0-1 0,-1 0 0,-1 0-1,1 0 1,-1 0 0,0 1 0,-1-1-1,-1 0 1,-2 2-1,-2 0 1,-2 2-1,-3 0 0,-3-1 1,-1 1 0,-4 0 1,-2-1-1,-1-1 0,-2 1 1,-2-1 0,-3 1 0,-2-3 0,-3 1 0,-3-2 0,-2 1 0,-3 0 0,-2-2 0,0-2 0,-4 1 0,1-1 0,1-3-1,-4 0 1,2-3-1,-2 0 0,0-2 0,-1-4-1,0-1 1,1-2-1,-2-5 1,0 0 0,0 0 0,-1-3 0,0 0 0,-2-1 1,2 0-1,-2-2 1,0 1-1,0-2 0,1 0 0,0-3 0,1 2 0,0-3 0,1 3 1,0-3-1,0 4 0,-1-1 0,-1 3-1,-3 2-1,-3 2-1,0 5-1,-4 0 0,-2 4-1,-3 6 0,-4 1 0,-3 3 2,-1 2 1,-5 4 1,-2 1 0,-1 4 1,-4 0 1,0 2 0,-1 3 0,-1 0 0,0 1 0,-2 0-1,1 1 1,-2-1-1,-3 0 0,0-2 1,-1 1-2,-2-2 1,0 2 0,-1 0 0,-1-1 0,-1 0 1,0 2 1,-2-1 1,-3 1 1,-1 1 1,-4 0 1,-4 2 0,-2 0 0,-2 2 1,-2 3-2,1 1 0,0 2 0,1 0-1,1 2 0,2-2 0,2 0-2,4-1 1,2-2-2,4-1-2,2-3-6,5 0-17,7-4-27,6 0-1,7-4-33,14-14 85,6-2 0</inkml:trace>
  <inkml:trace contextRef="#ctx0" brushRef="#br0" timeOffset="106411.0863">29567 6355 52,'5'8'2,"-2"-4"-1,2 4-1,0-4 1,2 4 0,-1-2 0,1 0 0,1-1 2,3 2-1,-5-4 3,3 0 0,2 0 2,-4-2 1,1-2 0,3 0 1,-3-2-1,2-2-1,2-2-1,0-2 0,0-1-3,3-3 0,0-2 0,4-3-1,2-1 0,1-2 0,2-3 0,2-4 0,3 1 0,3-4 1,2-1 1,4-4-1,4-1 1,1-2 0,5-2 1,-2 3 0,4-4 1,0 2 0,-2 2 0,0 1 0,-1 1 1,0 2-1,-1 2 1,-1 0 0,-2 5 0,-1 1 1,-5 3-1,-6 2 2,-4 5-2,-5 2 0,-7 4-2,-4 1-5,-3 4-10,-5 1-30,-1 2-19,-3 1-115,-17 9 174,0 0 0,-5 1 0</inkml:trace>
  <inkml:trace contextRef="#ctx0" brushRef="#br0" timeOffset="120757.9069">10086 16206 50,'-4'2'1,"1"1"-1,1-3-1,1 5 1,-1-1-1,1 2 0,2-1 1,-1 4-1,2-1 1,-1 1 0,1-2 0,1 4 0,0-3 1,1 3-1,2-2 0,-1 4 1,2-2-1,0 1 1,2 1 0,2 1 0,2-1 0,2 1-1,1-1 1,2 2-1,2-3 0,0 3 1,3-3-1,0-1 1,2-2 1,0 2-1,3-4 1,1-1 1,2-2 0,1-1 0,3-3 0,3 0 0,0-3 0,3-2 1,1-2-2,0 0 1,2-3-1,-3 2 0,0-1 0,-2-3-1,-2 2 1,-4 0 0,-3-1-1,0 1 1,-5 1 0,-2-1-1,-2 2 0,-2 1 1,-4 1-1,-3 0 1,-3 1 0,-1 3-1,-5 0 0,0 1-3,0 0-6,-3 1-8,0 0-11,0 0-35,-1 2 62,1 0 0</inkml:trace>
  <inkml:trace contextRef="#ctx0" brushRef="#br0" timeOffset="129191.3893">5641 12629 65,'0'-2'4,"-1"-3"0,0 0 0,-1-3 1,2 1 0,-1-4-2,1 0 1,1-2 0,0 0-1,2-4 1,-2-4-1,3-1 1,1-4-1,1-1 0,1-5 0,0-1 0,1-4 0,2 1-1,0-3 0,1-3 0,0-1-1,2 0 1,0-1 0,1-1 0,-1-1 0,3 0 0,-1 0 1,2-2 0,-2-1-1,2-2 1,-1-2-1,1 0 0,1-1-1,0 1 0,0 2 0,1-2-1,1 5 0,1-1-1,-1 5 1,2-2 0,-1 3 0,2 0-1,0-2 1,1 0 0,3 0 0,0 2 0,3 0 0,-1 1 0,3-1 0,-1 4 1,2 1-1,-1-1 1,0 3 0,1 0-1,-1-1 1,1 3 0,-1-2 0,2 2-1,1-2 0,-1 1 0,1 0 0,2 0 0,2 0 0,2 1 0,1 1 1,3 1 0,0 2 0,3 1 0,-2 1-1,1 1 1,1 2 0,-1 1 0,1-2-1,0 2 1,1 2 0,1 0 0,1 0-1,1 4 1,-1 0-1,1 1 1,1 3-1,0 1 1,-3 1-1,0 0 1,-1 4-1,2-1 1,0 4-1,1 0 1,0 1 0,1 3-1,2 1 0,-1 0 1,0 1-1,0 1 1,-1 0-1,1 1 0,-2 2 0,0-2 0,0 2 0,1 1 1,-1-1-1,1 4 1,0-2 0,-2 2 0,-1 2 0,-1-1 0,-2 2 0,-2 0 0,-1 2 0,-1-1-1,0 2 0,1-1 1,0 1-1,3 0 0,0-2 0,1 0 0,1-1 0,-2-2 0,0-1 0,-2 1 0,-2-2 0,-3 0 1,-2-1-1,-3 0 0,-2 0 0,-2 1 1,-4-2-1,-1 2 1,-3-3-1,-4 1 1,1-1 0,-4 0-1,0-2 1,-2-1 1,-1 1 1,-3-2 0,-1-1 1,-1 0 1,-3 2-1,-4-4 0,-2 0 0,-3-1-1,-6-1 0,1-4-2,-3 1 0,-2-2 0,-2-1-1,0 0 1,1-2-1,-3 2 1,2-2-1,-3-1 0,-1 2 0,0-2 1,-3 0-1,0 0 0,-3-1 1,-2-1-2,0 0 1,-2-1-1,-2-1 0,-2-2-1,-1 1 0,-3-2 0,-1 2 0,-3-2 1,-2 1 0,-2 0-1,-2 1 1,-1-1-1,-3 0-1,1 2 0,-3-1-2,-2 3 0,-3 1 0,0 1 0,-3 3 0,-1 3 2,-1 0 0,-1 4 1,-1 1 2,-2 2-1,1 2 0,0 1 1,-2 2 0,-2 2 1,1 2-1,-2 1 1,0 4-1,1 1 0,0 1 1,0 1-1,2 3 0,0-3 0,1 3 0,3 0 0,0 1 0,2-1 0,1 2 0,2 3 0,2 0 0,3 4-1,1 2 1,-1 2-1,2 3 1,0 1 0,1 5 0,1 4 0,0 2-1,2 4 1,1 4 0,2 3-1,3 3 1,0 2-2,2 3 0,1 2 2,0 4-1,0 2 1,0 1 0,1 3 0,0 2 1,2 1-1,2 2 0,3 0 0,2-1 0,4-1 0,4 0-1,4-3 1,3 0-1,4-2 1,1-3 0,2-1 0,2-1 0,1-1 1,3-2-1,-1-2 0,2 0 1,0-5-1,1-1 2,0-5-1,0-3 0,0-5 0,1-4 1,-1-6-1,0-4 1,0-3 0,-1-4 0,-1-2 0,-1-3 1,0-3-1,0-2 2,0-4-1,-2-2 0,1-4-1,-2-2-1,3-3-1,-6-5-1,2-6 0,-3-3-1,2-5 0,-4-5 0,3 1-1,-1-3 2,-1-3 0,0 0 0,0-2-1,-2 0 1,1-1 0,-1-3 0,1-4 0,-2 0 1,3-2-1,0-6 0,-1 0 0,3-3 0,0-5 0,2 1 0,1-2 1,1-1-1,2-2 0,2-1 0,2 1 1,1-3 0,3 0-1,4 0 1,0-4 0,3-1-1,6-1 0,0-1 1,4 0-1,3-3 0,3 2 0,4-4 0,3 1 0,4-1 0,3 0 1,5-2 0,3 3 1,5-1-1,3 2 0,3 0 0,3 0 1,2 2-1,3 4 1,4 0-1,0 4 0,3 3 1,3 4 0,3 3 1,2 6 0,1 3 0,3 2 0,1 6 0,2 1 0,-1 5 0,1 1 0,-1 4-1,0 2 1,1 4-1,-2 3 1,0 3-1,-3 3 0,0 2 1,-5 3 0,-2 2-1,-1 2 1,-5 3-1,-4 2 0,-4 2 1,-3 2-1,-4 3 0,-5 0 1,-4 4-1,-5 1 0,-6 1 0,-6 1 0,-4 1-2,-5 2-4,-4 0-6,-4 1-8,0-1-16,-6 1-17,-1 1-48,0 15 100,-2-5 0,-2-7 0</inkml:trace>
  <inkml:trace contextRef="#ctx0" brushRef="#br0" timeOffset="138333.9122">5853 11604 48,'14'-44'2,"2"-2"1,0 0-1,1 3-1,0-1 1,2 0-1,2 0 1,-1 1-1,3-3 0,0-1 0,1 0 0,3-2 0,-1 0 0,6-1 0,-1 2 0,3-1-1,0 1 1,3 2-1,1 0 1,2 2-1,0 1 1,0-1-1,0 3 0,0-1 0,2 1 1,1-1 0,0 3 0,3-2 0,2 4 0,2-1 1,3 2 1,0 2-1,3 2-1,1 2 1,0 0-1,1 3 0,0-2 0,1 0-1,0 4 1,2-2 0,3 2 0,-1 0-1,1 3 1,0 3-1,-1 0 1,-2 2-1,0 5 1,1-2-1,-2 4 0,1 0 0,2 3 1,1 2-1,-1 0 0,3 2 1,-3 1-1,0 2 1,0 0-1,1 3 1,1-1 0,1 0 0,4 1 0,0-1 0,3 1-1,2 0 1,0 0-1,3 3 0,-2-2 0,2 3 0,-1 0-1,0 4 1,-3 0 0,0 3 0,-3 0 1,-6 2-1,-1 1 2,-5 2-1,-3 1 2,-2-1 0,-4 1 0,-4-1 1,-2-1-1,-4 0 0,-5-2 0,-4-1-1,-3-2 0,-5-2-4,-4 0-5,-2-3-10,-5-2-11,-1-1-13,-2-6 2,-4-1 39</inkml:trace>
  <inkml:trace contextRef="#ctx0" brushRef="#br0" timeOffset="139795.9958">6546 10544 46,'-32'50'0,"0"3"0,4-1-1,0 1 0,3 0 1,2 4 1,1 0-1,3 3 1,0 0-1,3 2 1,-3 0 1,2 1-1,0 1-1,-1 1 1,1-1 0,0 3 1,0 1 2,0 0 2,2 3 0,-1-3 3,-1 0 1,2-1 0,0-4 1,-1-1-1,0-5-1,1-2-2,0-3-1,-1-2-1,2-3-1,1-3-1,1-2-1,-1-6-2,3-2-3,-2-5-11,4-4-25,0-3-6,3-1-10,-11-9 55,5-3 0</inkml:trace>
  <inkml:trace contextRef="#ctx0" brushRef="#br0" timeOffset="147706.4483">29868 7993 84,'0'0'5,"0"0"1,0 0 1,0 0-1,0 0-2,0 0-1,0 0-1,0 0 0,0 0-1,-1 1-1,0 4 0,-1 2 1,-3 2 0,-3 7 0,-1 2 0,-3 5 1,-5 6 1,-1 5 0,-5 7 0,-4 9 2,-4 7 0,-3 9 1,-6 9 1,-2 7 1,-2 6 0,-5 8 0,-1-1 2,2 3-1,-2-2 1,5-4 0,0-8-1,6-7-1,3-9 0,7-10-1,2-10-1,7-8 0,3-9-2,2-5-1,3-9-9,3-5-17,1-4-33,1-5-1,2-6-73,3-31 130,0 0 0,4 0 0</inkml:trace>
  <inkml:trace contextRef="#ctx0" brushRef="#br0" timeOffset="149126.5295">27804 8393 76,'-15'37'8,"-2"11"0,-4 12-3,-4 8 0,-5 9-1,-3 10 0,-4 5-1,-3 3-1,-2 1-1,0-4 2,1-5 0,0-5 1,2-8 2,3-10 1,2-8 1,5-8 1,2-10 1,4-6 1,1-5-1,5-5 0,1-3-1,4-2 0,2-6-1,1 0 0,4-2-2,1-2-1,1-1 0,0-1-1,2-5-2,1 3 1,0-3-2,-2-3 1,2 3-1,-2-5 0,0 2-1,-1-1 1,2 2-1,0 1 1,-1-1-1,0 1 0,0-1 0,0 0 0,1 0 0,1 2-1,0 0-1,0 0-1,0 0-1,0 0-1,0 0 0,0 0-2,0 0 1,0 0-1,0 0 2,0 0 1,0 0 2,-1 2 0,1 0 1,-1 0 1,1-1 0,0 1-2,-1-4-4,1 1-7,-1-3-9,0-1-12,0 3-15,1-1-34,6-1 83,1 1 0</inkml:trace>
  <inkml:trace contextRef="#ctx0" brushRef="#br0" timeOffset="150265.5947">25642 10248 92,'2'-8'4,"1"0"1,1-2 0,3 0 0,0 1-2,3-1 0,0 4 0,2 0-2,-1 3 0,0 3 0,1 3 0,-2 6 0,-2 1 0,-2 6 1,-1 3 1,-3 4-1,-3 1 1,-1 3 1,-4-1 1,0-1 0,0-3 1,-2-3-2,1-6 1,2-2 0,1-4 0,1-3-1,1-2 0,2-2 0,1-2-1,3-4-1,2-2 1,4-2-1,-1-4 0,5-1 0,0-1-1,0 1 0,1-2 1,-1 2 0,0 1 0,-3 1 0,1 1-1,-2 3 0,-3 0 0,0-1 0,-1 3-1,0 0 1,-2 0-1,0 1 1,-1 1-1,0 0-1,-1 3 1,-1 0-1,0 0 0,-1 5 0,1 1 0,0 3 0,0 4 1,3 2 0,-2-1 0,2 1 1,2 1-1,-1-2 0,3 0 1,2-4 0,1-1 0,2-5 1,0-4-1,1-1 1,3-5-1,-3-3 1,0-1 0,-2-5 0,-1 0 0,-4-2 0,-2-2 0,-4 0-1,-3 2 0,-2 2-1,-3 3-1,-4 3 0,0 5-1,-4 3-3,1 7-3,-4 5-7,2 3-10,-2 6-14,3 2-13,1 0-35,5 6 87,4-4 0</inkml:trace>
  <inkml:trace contextRef="#ctx0" brushRef="#br0" timeOffset="150567.6119">26144 9875 126,'2'0'5,"0"1"0,3 4 1,-1 4 1,0 6-3,-2 6 0,3 11 1,-1 4-1,1 7 1,1 7-1,1 7-1,-1 4-1,0 2 0,1 0-2,-1-1-2,-2-1-5,-1-4-10,-1-3-6,-3-7-15,0-4-9,-2-3-1,-5 2 48,1-8 0</inkml:trace>
  <inkml:trace contextRef="#ctx0" brushRef="#br0" timeOffset="150772.6237">26111 10449 146,'-4'-3'7,"2"-1"1,-3-1-1,2 1-2,0-2-7,1 1-18,3-2-26,4 0 0,2 0-13,18-20 59,1 3 0</inkml:trace>
  <inkml:trace contextRef="#ctx0" brushRef="#br0" timeOffset="152054.697">29061 9213 101,'-27'51'11,"6"-5"-2,3-3-2,6-5-2,0-4 0,5-4-2,1-1 1,1-7-1,0 0 0,0-6-3,1-3-8,0-2-25,3-1-9,-1-7-26,-8-9 68,0 0 0</inkml:trace>
  <inkml:trace contextRef="#ctx0" brushRef="#br0" timeOffset="152707.7343">27600 10067 98,'0'0'3,"0"0"1,0 0 1,0 0-1,0 0-2,-1 2-1,0 0 1,1-1-1,-1 4 0,0 0 0,1-3 0,0 0 1,0 2-1,0-2 1,0 0-1,0 0 0,0 0-1,0-2-2,0 0-3,0 0-4,0 0-6,0 0-9,-1-2-9,1 0-9,3-3 42,0-2 0</inkml:trace>
  <inkml:trace contextRef="#ctx0" brushRef="#br0" timeOffset="153526.7812">27685 9967 99,'-3'0'6,"0"0"1,-1 1 0,-5 2 0,0 3-2,0 2-1,-2 4-2,1 2-1,2 1 0,1 4-1,0 0 0,4 1 0,3-3-1,2 2 1,2-2 0,5-2 0,0 1 0,3-3 0,1 0 1,1 0-1,1-1 0,-1 0 1,1-1-1,-3 0 1,-2 1 1,-2-5 1,-2 2 0,-2-3 1,-3-1 0,-2 0-1,1-1 1,-4-3 0,0 1-1,-4-4-1,1-3-1,-2-1 0,2-4-1,-4-3 0,4-2-1,0-1 1,1-2-1,3-1 0,2 0 0,2 0 0,1 1 0,4 1 0,2-1 1,2 1 0,1 1-1,2 3 1,1-1 0,-1 3-1,1-1 1,-2 5-1,-4 2 2,1 1-1,-3 1 1,-2 6 0,-1 2 1,0 4 0,-2 4 1,0 2-1,-2 2 0,1 1-1,0 1 0,0 0 0,1-1 0,1-2 0,2-2 0,-1-6 0,4 1 1,0-5 0,2-2 1,2-3 0,0-1 0,-1-6 0,1-3 0,-3-2 0,-1-2-1,-2-4 1,-4 0-1,-2-2-1,-4 1 0,-3-1-1,-1 3-1,-4 1-1,-1 5-4,0 2-4,0 3-6,0 7-9,0 3-16,2 4-9,2 2-16,8 8 66,2-1 0</inkml:trace>
  <inkml:trace contextRef="#ctx0" brushRef="#br0" timeOffset="153878.8013">28128 9706 111,'-1'5'7,"0"5"2,1 8 0,4 7 1,1 10 0,2 7-1,2 7-2,3 8-3,-2 3 0,0 4-2,0 1-1,-1-1 0,-2 0 0,2-2-3,-3 1 0,0-6-1,0-3-1,-2-6-2,-1-5-3,-1-6-5,0-5-5,-4-6-7,0-4-12,-2-5-24,-11-4 62,1-4 0</inkml:trace>
  <inkml:trace contextRef="#ctx0" brushRef="#br0" timeOffset="154212.8204">28017 10273 154,'2'0'6,"0"2"1,-1-2 0,1 2 0,1-4-3,-2 0-1,-1 1-2,1-2 0,0 1-2,-1 0-2,1 0-4,-1 0-4,1 1-10,2 1-17,-1 1-9,2 1-15,7 0 62,0 1 0</inkml:trace>
  <inkml:trace contextRef="#ctx0" brushRef="#br0" timeOffset="154379.83">28327 10164 81,'3'0'-34,"1"0"-13,11 5 47,-2 2 0</inkml:trace>
  <inkml:trace contextRef="#ctx0" brushRef="#br0" timeOffset="155234.8789">27762 10689 75,'25'-9'3,"13"-3"0,7-1 0,11-4 1,5-2-2,7-1 1,1-2-1,2-2 2,-2-2-1,-3 1 0,-5-4 0,-2-1 0,-6-2 0,-4-3-1,-7-2 1,-4-3-1,-4-3-1,-3-1 2,-7-3 0,-4 0-1,-7-2 1,-6 0-1,-5 1 0,-10 0-1,-4 2 1,-7 0-1,-5 4 0,-3 0-1,-4 4 0,-4 0 0,-1 3 0,-1 3-1,-3 3 0,-3 2-1,-2 2 1,-2 4 0,-1 2 1,-3 1-1,-1 2 0,1 4 1,-1 2 0,1 3-1,2 3 0,1 3 1,1 4-1,2 4-1,2 3 1,-1 2 0,3 5 0,0 4-1,2 1 1,0 2 0,2 5 1,0 0-1,3 5 2,2 3-1,3 2 1,3 5 0,5 3 0,2 2-1,4 1 1,5 1-1,3 0 0,5-3-1,3-2 1,3-5 1,4-4 0,3-7 1,1-3 0,5-6 0,1-5 1,5-6-1,3-3-2,3-4-4,3-4-7,2-4-8,2 0-11,1-2-44,23 5 74,-7 2 0</inkml:trace>
  <inkml:trace contextRef="#ctx0" brushRef="#br0" timeOffset="157490.0079">27592 9932 93,'-1'15'4,"-2"8"1,0 4-1,0 7 0,-2 3-1,0 1-2,1 3 0,1-4-1,-1-4 0,1-5 1,1-5 0,1-6 0,1-5 1,0-3 1,0-4 1,3-5 0,3 0 0,0-4 1,5-2 0,1 1-1,1 0 1,2 2 0,2 3 0,0 5 0,2 4 0,-2 6-1,2 6 0,-2 3-1,0 3 0,-3 4-1,-1 1 0,-2 0 0,-4-1 0,-2-2 0,-3-1 0,-4-3 1,-5-5-1,0 0 1,-4-4-1,-3-3 0,0-3-1,-4-3 0,1-4 0,-2-2-1,0-3 0,2-3-1,1-3 0,4 3-1,2-4 1,2 4-1,4-1 1,3 2 0,0 1 1,6 3-1,3 3 1,2 1 0,2 4 1,2 0-2,-3 1-4,2-1-3,-4-2-4,0 0-6,-2-2-10,0-1-15,-2-1-48,-1-19 91,-3-1 0,0-5 0</inkml:trace>
  <inkml:trace contextRef="#ctx0" brushRef="#br0" timeOffset="157792.0252">27613 9971 132,'3'-6'10,"2"-1"2,3-5 0,3-2 2,4-3-3,3-1-1,2-3-2,4-1-3,3 0-2,2-2-5,2 0-8,1 0-12,1 3-17,1 1-12,1 3-42,32 0 93,-11 2 0,-2 3 0</inkml:trace>
  <inkml:trace contextRef="#ctx0" brushRef="#br0" timeOffset="159103.1001">31264 8344 69,'-49'112'8,"0"2"1,3-1 1,4 1 1,4-4 0,5-2 0,6-5-2,5-3-1,1-6 0,4 0-2,0-2-1,0-1 0,1-3-2,-1-5 0,1-3 0,1-6 0,1-7-1,1-8 2,1-7-1,3-8 1,0-7 0,3-7 0,1-7 0,1-4-1,1-3-1,2-5-1,-1-2 1,2-3 0,0-2-1,0-2 0,0 1 1,0-3-1,0 0 1,0 0-1,0 0 0,0 0-1,0 0-1,0 0-2,0 0-8,0 0-13,0 0-23,0 0-6,-1-2-34,-4-5 87,-2 1 0</inkml:trace>
  <inkml:trace contextRef="#ctx0" brushRef="#br0" timeOffset="159733.1362">29045 10972 59,'10'-20'6,"2"-3"2,5-1 0,4-1 2,5 1-1,3-1 1,7-1-1,6 1 0,8-1-1,7-1-1,8-1-2,5-3 0,6-2-1,6 0-2,4-2 1,3-1-2,1-1 1,0 1 1,-4-2 0,-3 3 1,-3 0 1,-5-1-1,-5 4 0,-5 1 0,-4 2 0,-5 1-2,-4 5-3,-5 1-3,-6 4-4,-5 4-10,-6 0-19,-8 6-12,-8 3-32,-19 16 81,-6 1 0</inkml:trace>
  <inkml:trace contextRef="#ctx0" brushRef="#br0" timeOffset="161387.2308">29702 11001 53,'2'-2'0,"1"-3"2,1 0 1,0-1 2,0 0 1,-2 1 1,0-3 0,0 4 1,-1 1 1,-1 1-1,1 0-1,-1 2-2,0-2-1,0-1 0,0 2-1,0-2 1,0 2-1,0 0 1,0-1 0,0 0 1,0 0 1,1 1-1,-1 1 0,0 0 0,0 0 1,0 0-1,0 0 0,0 0-1,0 0 0,0 0-1,0 0 0,-1-2 0,0 0 0,0 0-1,-2-1 0,1 1-1,1 0 1,-1 1-1,-2 1 0,2-2-1,0 1 0,0 1 0,1-1 0,-3 1 0,3 0-1,-4 1 1,-2 2 0,-1 0-1,-2 4 2,-2 1 0,0 3 0,-3 1 0,0 3 0,-1 1 0,0 1 0,-1 2-1,2-1 0,0-1-1,2 0 0,3-2 0,2-1 0,3-2 0,4 1 1,2-2 0,4-3 0,3 1 0,3-1 1,2-3 0,3-1 0,1 1 0,2-1-1,0 1 1,0-2-1,0 2 0,-2-1 1,-1 0-1,-4 0 1,-1 1 1,-4-1-1,-1 5 1,-4-1-1,-1 5 1,-5-3-1,-3 4 0,-3-2-1,-2-3 1,0 1-2,-2-3-1,1-1-1,1-4 0,4-2 0,-1-2-1,3-8 0,2-3 0,3-3 0,1-6 2,5-2 0,3-2 1,1-4 0,5 1 0,-1 0 0,2 3 1,1 1-1,0 1 0,0 5 0,-3 0 0,0 3 0,-2 2 0,-1 0 0,-3 6 0,0-1 1,-1 3 0,0 4 2,0 5 1,1 2-1,-2 7 1,0 4 0,0 1 0,0 2-1,-1 1 0,0 0-1,1-1-1,1-2 0,-1-1 0,3-3 0,0-1 0,0-4 0,1 1 1,-2-4 0,2-5 0,-4 2 1,2-7-1,0 0 1,-2-4 1,-3-3-2,0-6 1,-3-2-2,-2-3 0,-2-2 0,-3-1 0,0 0-1,-4 2 1,0 0-1,0 5-1,-2 4-1,1 4-1,0 5-5,-1 6-3,3 1-5,-1 4-7,1 3-8,3 3-11,0 3-35,11 12 78,1-4 0</inkml:trace>
  <inkml:trace contextRef="#ctx0" brushRef="#br0" timeOffset="161738.2509">30145 10572 87,'3'6'10,"1"4"0,2 4 2,3 8-1,0 2-1,1 5-2,2 5-2,1 4-1,0 3 0,-1 5-1,1 1 1,-1 2-1,-3 2 0,2-2-1,-4 0-1,0-2-1,-2-4-5,-2-4-7,-2-6-8,-1-4-14,0-5-14,-3-2-26,-8-10 73,-1-5 0</inkml:trace>
  <inkml:trace contextRef="#ctx0" brushRef="#br0" timeOffset="161956.2633">30087 11011 87,'2'-5'1,"1"0"-1,0-3-5,1 2-8,1-1-12,-2 2-20,7 9 45,-3 2 0</inkml:trace>
  <inkml:trace contextRef="#ctx0" brushRef="#br0" timeOffset="162487.2937">29837 11505 57,'16'-13'5,"7"-3"0,5-1 1,6-3-3,3 0-1,3-1-2,1 1-2,-1 0-3,0 1-6,-4 2-6,-4 1-26,9 6 43,-9 4 0</inkml:trace>
  <inkml:trace contextRef="#ctx0" brushRef="#br0" timeOffset="162759.3093">29930 11503 125,'9'-2'9,"6"-2"2,4-4-1,5-5 0,7-4-3,6-5-9,4-3-16,7-3-22,3-3-6,3-1-20,33-35 66,-10 7 0</inkml:trace>
  <inkml:trace contextRef="#ctx0" brushRef="#br0" timeOffset="164854.4291">32570 8086 52,'12'-3'0,"4"-2"-4,5 2-6,1-3-11,30 1 4</inkml:trace>
  <inkml:trace contextRef="#ctx0" brushRef="#br0" timeOffset="167174.5618">27290 13261 90,'5'19'11,"4"5"0,2 3-2,2 6-3,2 2-1,1 3-3,0 4 1,-1-1-3,1 2-2,-2-2-5,2-1-5,-3-2-8,0-2-12,0-7-32,2 8 64,-3-8 0</inkml:trace>
  <inkml:trace contextRef="#ctx0" brushRef="#br0" timeOffset="167582.5851">27351 13304 101,'0'0'7,"3"-2"0,0 1 1,3 1 0,3 1-1,2 2-1,-2 4-1,4 0 1,-3 3 0,0 0 1,0 1 0,-3 3 1,-1-1 1,-2 3-1,-2 0-1,-1 2-2,-2 2 0,-2-2-1,-2 1 0,-1-2-2,0 0-2,-3-3-1,4-4-3,-3-1-5,2-4-10,0-2-15,0 1-13,1-2-66,10-11 113,1 4 0,1-6 0</inkml:trace>
  <inkml:trace contextRef="#ctx0" brushRef="#br0" timeOffset="169256.6809">27586 13301 101,'2'8'3,"0"4"1,2 1-1,1-1 0,0 2-1,4-2-1,-1 0 0,0-3 0,3-3 0,-5-1 1,3-5 0,-3 0 0,0-6 1,-1-3-1,-2-3 1,-5-1 0,-3-5-1,-3 3 0,-2-2 0,-4 1 0,-2 3 0,-3 2 1,0 3 0,-2 4 0,0 3 0,1 2-1,1 3 0,2 1-1,5 1 0,1 0-1,4 2-1,6-2 0,3-2 1,5 0-1,4-5 2,5-2 0,-1-5 0,4-5 0,-1-5 0,2-5 1,-2-6-1,-2-2 1,-3-4-1,-1-4 0,-5 1 1,-2-1-1,-3 2 1,-4 0 0,-2 6 2,-3 4 0,0 4 0,-2 5 0,3 7 0,-2 5 0,2 9-1,0 6 0,1 9-1,3 5 0,4 6-1,5 4 0,1 2 0,5 3 0,3-1 0,2-1-1,3-2 1,3-2-1,1-1 0,0-5 0,-1 0 0,1-5-1,-1-2 1,-3-5 0,-1-2 1,-2-5-1,-4-5 0,-1-4 1,-6-7-1,-1-3 0,-4-5 1,-2-5 0,-3-2 0,-2 0 2,0 1 0,-1 2 0,-1 6-1,4 4 0,-1 5 0,1 4 0,3 7-2,1 2-1,1 1-1,3 5 1,4 0 0,0 2 1,2-3-1,1-3 1,0-1 1,-1-4 0,0-4 0,-2-2 1,-1-3 0,1-1 0,-2-2 0,-2 2 1,2 0 0,0 3 0,0 6 1,4 6-1,2 9 1,4 9 0,4 8 0,3 9-2,5 6 0,1 6-1,2 2 0,1 3-1,-1-3-1,-3-3-3,-1-6-1,-6-3 0,-3-10-4,-4-5-6,-4-12-2,-5-6-1,-6-8 0,-5-7 2,-3-8 2,-7-5 2,-2-9 5,-2-3 6,-1-4 3,1-4 1,0 0 1,1-2-2,5 1 0,2-3-1,0 1 0,5 0-1,1-2 0,2 2 0,1 1 1,2-1 1,1 1 1,2 6 0,1 1 0,0 3 1,1 3 1,3 3 0,-1 4 1,-3 6 1,4 3-1,-1 3 0,3 3 0,-1 4-2,2 1 0,-1 6 0,1-1-2,-2 3 0,2-1-1,-4 0-1,2-2 0,-3 0 1,2-2-1,-3-4 0,2-2 0,-2-5 1,3-4-1,-5-4 0,2-5 1,-1-2-1,-1-2 0,-1 0 2,-1 0-1,0 3 0,0 6 0,-1 2 0,1 3 1,-1 3 0,2 6-1,2 1 0,2 8-1,0 0 1,4 4 0,-2 1 0,4-1-1,-2-2-1,2 1 2,-1-5-1,-1-2 1,2-4 0,-2-6 0,-1-4 1,1-5 0,-2-3 0,-2-6 0,-1-2 0,-2-1 0,-2 0 1,-2 1-1,-2 3-1,-3 4 0,0 5-1,-3 3-3,-1 7-1,1 3-4,1 5-5,-1 2-4,4 3-8,0 2-7,3 1-8,3-1-7,2-2-32,14-4 79,-1-3 0</inkml:trace>
  <inkml:trace contextRef="#ctx0" brushRef="#br0" timeOffset="169976.7221">28577 12845 141,'-1'-2'8,"0"-1"1,0 1 2,1 2 0,2 4-4,4 2-1,1 5 0,1 2-1,3 4-1,3-1-2,-1 2 0,1 0-1,-1-1-2,1-3 0,-4-1-2,1-1 1,-1-3 0,-2-3-1,0-3 0,-1-4 0,-2-6 0,-2-3 2,-1-4 0,-3-5 0,-1-1-1,0-2 1,-3-1 1,2 3-1,1 0 0,2 5 1,3 1 0,4 5 0,1 2 0,2 7 1,4 0 0,-3 7 0,3 1 0,1 3 0,-1 0 0,0 2-1,-2-1 0,1 0 0,-5-4-2,2-2 1,-3 0 1,1-9-2,-2 0 1,-2-5 0,-1-5 0,0-2 1,-3-4 0,0 0 1,0-1 0,0 1 1,0 3 0,1 5 1,2 1 0,1 5 0,3 4-1,2 3 0,1 3 0,2 4-1,1 1 0,1 2-2,0-1-3,1-1-1,-1-1-1,-2-2-2,-3-5 0,1-3 1,-3-3-1,-1-3 2,-2-3 3,0-2 3,-3-1 1,0 2 3,0 1 1,-1 4 0,1 3 0,3 3 0,1 4-2,2 4-5,1 2-5,1 2-10,0 3-14,2 1-15,-2-2-28,3 1 74,0-4 0</inkml:trace>
  <inkml:trace contextRef="#ctx0" brushRef="#br0" timeOffset="170662.7613">29133 12555 148,'1'-1'7,"1"1"-1,2 1 2,2 3-1,2 1-3,1 3 0,1 3-2,1 4-2,0 2-2,-1 2-2,-1 1-1,0-1-2,-4 0 0,-3-2-1,0-5-1,-4-2 0,0-2 2,-3-4 1,-2-3 3,0-2 0,0-4 2,-1 0 1,5-3 2,-3 0 2,7 3-1,4-1 0,0 0 0,5 3-1,3-1 0,1-1-1,2 0 0,0-3-1,2-3 0,-2-2 0,0-4 1,-3-4-1,-1-1 0,-2-2 1,-5-3-1,-2 0 2,-5-2 2,-1 3 3,-5 0 2,-1 4-1,-1 2 1,2 8-1,-2 5 1,3 7-2,4 7-2,3 8-5,2 6-7,8 3-9,2 6-17,7 0-16,4 1-52,29 4 101,-4-3 0,-5-9 0</inkml:trace>
  <inkml:trace contextRef="#ctx0" brushRef="#br0" timeOffset="171103.7865">29763 12172 151,'-3'-26'9,"10"23"0,1-1 1,3 0 0,2 0 1,5 2-4,1 1-2,4 3-2,-1 3 0,1 3-2,2 4 0,0 3-2,-4 0 0,0 1 0,-3 1 0,-5 0 0,-4-4-1,-2-2 0,-8-3 0,-6-2 0,-3-3-1,-4-3-1,-6-5-1,1-4-1,0-3-1,2-3-1,2-6 0,2 1-3,6-2-4,3 1-4,4 1-4,3 3-2,3 1-48,17 5 73,0 3 0,-2 3 0</inkml:trace>
  <inkml:trace contextRef="#ctx0" brushRef="#br0" timeOffset="171696.8205">30177 12074 97,'4'-2'7,"1"-2"1,3-3 1,-3-1 1,1-6-3,-2 0 1,-2-1 0,-2-2 2,-3 2 0,-2 1-1,-2 1-1,1 6-1,-4 5 0,3 3-3,0 6-2,-1 7-2,4 1-1,1 4-1,3 4 1,2-3-1,3 2 0,5-2 1,1-3-1,5-3 0,2-5 1,1-3 1,3-6-1,0-3 1,1-6 0,0-2 1,-2-7-1,-1-2 1,-2-4-1,-2-2 1,-2-4 1,-5 1-1,-2 0 2,-3 2 0,-5 2 1,-1 5 1,-4 5 0,-2 2 1,0 8-1,-3 3 0,1 8-1,1 3-1,-1 4-2,3 5 0,3 4 0,2 1-1,4 3 0,2 3-1,5-1 2,4 1-1,2 0 0,3 1 0,1 1 0,-1 2 0,2-2 1,-4 0-1,2-2 0,-6 0-2,0-5-1,-4-2-2,-3-3-4,-3-5-3,-1-4-4,-4 0-7,-2-5-11,-4-1-11,-2-3-55,-12-15 100,2-2 0,1-2 0</inkml:trace>
  <inkml:trace contextRef="#ctx0" brushRef="#br0" timeOffset="172340.8573">30490 11776 158,'8'-2'7,"0"0"1,6 1 1,2 3-1,4 2-2,0 2-1,2 3-2,0 3-1,-1 1 0,-1 1 1,-3 1-1,-4-3 1,-4-3 1,-2 0-1,-3-3 1,-5-4-1,-2-3-1,-2-4 1,-3-5-2,-3-4-1,-2-6-1,-1-2 0,0-3 0,1 0-2,2 0-1,1 2-3,4 2-2,5 4-2,4 5-3,4 3-2,5 6 0,1 3 0,3 4 1,1 1 3,1 5 2,1-2 3,-1 2 3,1-1 4,-2-2 1,1-2 3,-2-1 2,0-4 1,-2-4 1,-2-3 2,-1-3 0,-4-4 0,0-4 0,-3-3 1,-2-1 1,-2 1-1,-2 0 0,-2 2-1,-1 5-2,-1 3 0,-2 8-2,1 6-3,1 8-1,-3 6-2,5 5-1,2 5-1,3 3-2,2 3-3,4 0-4,4-3-7,2-3-6,3-3-8,0-6-9,3-5-56,14-19 97,-3-3 0,-1-7 0</inkml:trace>
  <inkml:trace contextRef="#ctx0" brushRef="#br0" timeOffset="173094.9004">31106 11422 154,'-5'-4'8,"-1"0"1,-2-2 1,1 3-1,-1 1-2,0 3-2,0-1-1,3 6-2,0 2-1,2 5-1,3 0 0,3 6 0,4-2 0,2 0 0,3 3-1,3-3 0,0 2 1,0-3-1,1 4 1,-1-5-1,0 2 1,0-2 1,-3 1-1,-2 0 1,-2-1 0,-2 1 0,-5-1 0,-1-2-1,-1-1-1,-4-3-1,-3-3-1,0-4-1,-2-5-1,1-6 1,1-9-1,2-7 1,2-7 0,2-4 2,4-3 1,3-2 1,2 0 1,2 5 0,1 3 1,2 4 1,0 5 0,-1 5 1,0 4-1,-3 3 1,2 4-1,-3 2 0,1 4 0,-3 0 1,6 4-2,-4 5 1,2 2-1,-2 5 1,2 4-1,-3-1 0,1 5-1,2 2 0,0-2 0,0 2 0,0 0-1,2-1-1,-2-1 1,1-1-1,-1-2 1,-2-6 0,-1 1 0,-3-5 0,-1-2-1,-1-2 1,-3-7-1,-3-5 0,-4-2 0,-3-5-1,-1-4 0,-2 1 0,1-4 1,-1-1 0,4 1 1,1 2 0,2-2 0,7 3 0,2 0 1,6 0 0,2 2-1,2-1 0,5 2 0,2 1-2,3 3-6,0 2-7,2 2-10,-2 2-12,2 3-10,-1 3-34,-5 9 81,-4 0 0</inkml:trace>
  <inkml:trace contextRef="#ctx0" brushRef="#br0" timeOffset="174248.9664">31539 11218 107,'-4'1'9,"-3"6"0,-1 0 0,-1 3 0,2 4-2,-2 1-3,3 2-2,2 0-1,3 2 0,2-2-2,3 0 1,3-3-1,1-1 0,1-2 0,2-3 1,0-3 0,-1-4 0,-2-4 0,2-2 1,-3-5 0,-1-3 0,1-3 0,0-4 2,-3 2 1,-1-3 0,-1 0 3,-1 1-1,0 2 1,-1 1-1,0 3-1,0 4-1,0 2 0,0 5-1,3 6-1,0 0-2,2 8 1,2 4 0,-1 2 1,2 1-1,0 4-1,4-1 0,-2-2 0,0-2-1,1-1 0,-1-5 1,-2-2-1,1-6 0,-2-3 1,-2-3 0,-3-6 0,-1-5 0,-3-6 0,-2-3 0,0-3 0,-1-3 0,0 0 0,1 0 0,1 4 0,1 4 0,1 5 1,3 3 0,3 9 0,3 4-1,0 7 1,4 0 0,3 5 0,0 3-1,3 1 1,0 0-1,1 0-1,0-2 1,-1-4-1,0-1 0,-2-6 0,0-3 1,-1-3-2,-2-5 1,-1-5 1,-3-4-1,-4-3 1,-2-5 0,-2 0 0,-4-2 1,-6 0-1,0 1 0,-2 2 1,-3 2 1,3 5-1,0 0 0,-1 8-1,4 3 1,0 4-1,2 7 1,3 3-2,2 5 1,2 2 0,5 4 0,3-1 1,2 1-1,6 0-1,1-2 2,1-2-1,1-1-1,-1-1 1,-2-3 0,-2 1 0,-1 1 1,-5 0 1,-3-1-1,-4 3 1,-4-2 1,-4 2-2,-2 0 1,-3 1-4,-4-1-4,-2-1-6,-1-2-10,0 0-16,1-2-16,1-1-44,-1 10 98,3-1 0,3-1 0</inkml:trace>
  <inkml:trace contextRef="#ctx0" brushRef="#br0" timeOffset="175989.066">28245 13757 74,'34'-16'5,"12"-7"1,14-6 1,15-7 2,12-10 1,16-7-1,11-5 0,9-5 0,8-4-1,10-4-1,5-2-2,11 1-2,2-3-2,3 2 0,4 1-1,0 1-1,-3 1 0,-1 2-1,-6 0 1,-9 1 0,-1 3 0,-10 0-1,-5 3-1,-6 1 0,-7 2 1,-8 6-1,-6 4 0,-8 5 0,-10 7 0,-7 7 1,-9 4 0,-10 5 1,-6 4 0,-8 3 0,-7 1 1,-6-1 0,-5 0 0,-3-3 0,-4-4 1,-1-3 0,-3-4-1,-1-3 0,-1-3 0,-2-4 1,-1-4-1,-3-3 0,-3-2-1,-2-2 1,-3 0-1,-3-1 2,-2-2-2,-3 1 1,-3-3-1,0 2 1,-4-2 1,-1 0-1,-2-1 1,-3 0 0,-2 1 0,-2 0 1,-3 5 0,1 3 0,-5 2 0,0 7-1,-4 3 1,2 6-2,-3 4 0,-1 5 0,-1 5 0,-2 3 0,-1 3-1,-1 5 1,-3 3 1,-2 3-1,-3 4 1,-2 2 0,-5 3-1,-3 2 0,-6 3-1,-4 2 0,-8 2 0,-3 3 0,-8 3 1,-8 3 1,-5 4 0,-6 4 1,-6 2 0,-4 5 2,-5 2-1,-3 0 1,-5 5-2,-1-2 0,-2 3-1,-3 1-1,0 2 1,-3 4-1,-2 0 0,2 4 0,-4 1 1,2 0-1,1 3 0,1-3 1,-1 0 0,5-3-1,2 0 0,2-1 0,4-4 1,4 1-1,5-1 0,4-3 0,6 1 1,4-4-1,7 0 0,4-4 1,7-3-1,5-2 0,6-2 1,5-3-1,6-1 1,6-1-1,7-2 0,6 0 0,5-2 0,5-2 0,4 2-1,4-3 0,3 1 0,1-2 0,3 0 0,3 0 0,2 1 0,3 0 0,1 1 1,6 0-1,2 1 0,3-1 1,3 1 1,3 2-1,2 2 0,5 4 0,3 5 1,4 5-1,1 5 1,2 4 1,4 5 0,2 2 0,3 5 1,3-1 1,1 1 0,7-5 1,4 0 0,8-7-1,9-7 0,12-12 0,10-13-1,14-15 0,14-20-2,16-20-4,13-21-3,17-23-8,11-21-20,16-20-15,13-17-55,184-147 104,-31 23 0,-29 17 0</inkml:trace>
  <inkml:trace contextRef="#ctx0" brushRef="#br0" timeOffset="176842.1148">31270 10355 81,'20'-27'1,"10"-14"-10,15-14-17,17-20-8,139-132 21,-5 4 13</inkml:trace>
  <inkml:trace contextRef="#ctx0" brushRef="#br0" timeOffset="197802.3136">4827 14827 48,'-3'-1'2,"1"0"0,-1-2 0,2 2 0,-1-5 0,0 3 1,0-4-1,0 2 0,0-3 0,1 2-1,0-7 1,0 3-1,1-4 0,0-1-1,1 1 1,0-2-1,1-2 0,-1 1 0,2 2 0,-1-2 0,0 3 0,0 0 0,0 1 0,0 0 0,1 0 0,-1 2 0,1 0 0,-1-1 0,1 1 0,-2-2 0,2 1-1,2-1 1,-1-1 0,1 0 0,-1-2 0,2 0-1,-1-2 1,2 0 0,0 1 0,0-3 0,0 1 0,2 0-1,0 0 1,1-1-1,1 2 1,1-1-1,1 0 1,0-2 1,1 1-1,0-1 1,0-1-1,-1-1 1,0 0 0,1 2-1,-2 1 0,0 0 0,2 2 0,0 0-1,1 1 1,-1 2-1,2 0 1,0 1 0,1 0-1,-1 0 1,2 3-1,-1 0 1,-2 1 0,1 2-1,-1-1 1,2 2 0,-2 0 0,3 1 0,-2-1 0,3 0 0,-2 1 0,2-2 0,-1 3 0,0-4 0,0 3 0,-2-1 0,1-1 0,-1 1 0,2 0 0,0-1 0,-1 1 0,0-1 0,-1 2 0,-1-3 1,-1 2 0,-2-3 0,-4 3 0,-1-1 0,-2-2 0,-2 1-1,-2-3 1,-1 2-1,0-2 1,-2-1-1,-1-1 0,-1-1 0,0-1 0,0-3 0,-1-3 2,-2 2-1,0-4 1,0-3 0,-2 0 0,0 0 1,0-3 0,1 0 0,-1 1 0,2-1 0,0-1-1,1-1 1,2 1 0,1-3-1,0-1-1,-1 0 1,1-2-1,1-2-1,1 0 1,0-2-1,0-2 0,0-1 0,0 1 0,1 1 0,0-1 0,1-1 1,1 3-1,0 0 0,1 0 1,3 2-2,0 0 1,2 1 0,2 0 0,2 3 0,1-3-1,1 1 1,1 3-1,1-1 1,-2 0 0,2 3 0,-2 0 0,2 0 0,-1 3-1,1 1 1,0 2 0,0 1 0,-1 4 0,1-1 0,-1 1 1,-1 3-1,-2 2 1,-1 1-1,0 1 1,-3 4 1,-1 1 0,-1 1-1,-1 3 2,-1 0-1,-1 1 1,1-1 2,-2 3 0,0 0 1,0 0 1,-2 2 1,0 0-1,0 0 1,0-2-2,1 0 0,-1 0-2,0-1-1,1 3-1,-1 0-1,0 0 0,0 0 0,0 0 0,-1-3-1,1 2 1,0 0-1,-1-2 1,1 1-2,0 2 1,0 0 0,0 0-1,0 0 0,0 0 1,0 0-1,0 0 0,0 0 1,0 0 0,0 0 0,0 0-1,0 0 1,0 0 0,0 0 0,0 0 0,0 0 0,0 0 0,0 0 0,0 0 1,0 0 0,0 0-1,0 0 1,0 0 0,0 0 0,0 0-1,0 0 1,0 0-1,0 0 0,0 0 0,0 0 0,0 0 0,-1-2-1,1 0-3,-1 1-2,1-1-4,0 1-5,0 1-8,0 0-15,2 0-11,-1 0-6,5 4 55,1 2 0</inkml:trace>
  <inkml:trace contextRef="#ctx0" brushRef="#br0" timeOffset="202113.5602">26083 6624 56,'-2'8'2,"-1"3"0,-1 9 1,1 7-1,1 8 1,0 10 1,0 7 0,1 12 0,-1 8 2,-1 8 2,-1 7 0,-1 9 1,-3 4 2,-2 4 2,-5 3 0,0 1-1,-2-2-1,-2 0 0,0-6-2,0-5-1,1-6-3,1-9-2,4-5-1,1-8-3,4-8-5,2-8-9,4-8-9,2-7-12,3-7-12,2-8-31,15-29 79,-2-9 0</inkml:trace>
  <inkml:trace contextRef="#ctx0" brushRef="#br0" timeOffset="202949.608">27565 7656 72,'-15'73'8,"-2"0"-1,1-5 0,1-4-1,1-2-1,-2-5-1,2-3 0,1-5-1,2-5-1,-1-4 0,2-6-1,1-5 0,-1-4-3,2-4-8,1-4-16,1-4-11,2-2-10,5-6 47,2-4 0</inkml:trace>
  <inkml:trace contextRef="#ctx0" brushRef="#br0" timeOffset="203618.6463">29107 7831 46,'-19'48'-17,"-6"6"-12,4-9 29</inkml:trace>
  <inkml:trace contextRef="#ctx0" brushRef="#br0" timeOffset="227418.0075">4874 15119 47,'-19'75'1,"1"-4"-1,1-7 1,2-5 0,3-3 0,-1-8 1,1-3 1,2-5 0,-2-6 0,3-4 1,0-5-1,0-1 0,1-5 0,2-1-3,1-7 0,0 1 0,2-4-1,2-4 1,-1-1-1,2 0 1,0-6 0,2-4 0,-1-2 1,0-7 0,2-5 0,1-4 0,1-5-1,0-4 1,2-6-2,1-3 1,-1-6-1,3-4 0,0-2 1,1-3-1,1-5 0,2-4 1,0-2 0,4-5 0,2-3 0,2-4-1,4-4 1,2-4 0,2-2 0,2-4 1,3-3-1,-1-3 1,2-1-1,0-2 1,-1 0-2,0-2 3,-2 2-1,1-2 1,0 1 0,-1 1 1,-1-1 1,2 0 0,-2-2 1,0 2-2,1 0 1,-1 2-1,1 1-1,1 0 0,-2 3-1,0 2 1,0 1-1,0 3 1,-1 3-1,-1 2-1,0 2 2,0 1-1,0 0 0,1 1 0,1 1 0,1 0 0,2 0-1,-1 3 1,2 1-2,1 1 1,0 2 0,1 3 0,0 1 0,-2 2 0,0 2 0,0 1 1,1 4-1,-2 0 1,0 3 0,-1 2-1,0 2 0,1 2 0,-1 1 0,-1 4 0,-2 2-1,2 6 1,-3 2 0,-2 6 0,1 4 1,-1 4-1,1 1 0,-1 4 0,0 2 1,0 2-1,-1 0 0,-1 1-1,-2 3 0,-3-1 0,-2 3 1,-5 1 1,-4 3-1,-2 2-1,-4 2 0,-3 1 1,-2 1-1,-4 2 0,-2 2-1,-5 3 0,-4 3-1,-4 4 2,-6 3 0,-2 3 0,-5 3 1,-3 4-1,-3 2 1,-3 5 0,0 3 0,0 2 0,-2 6 0,0 1 0,1 4-1,-2 2 1,-1 4-1,-2 3 0,-3 2 0,-2 3 0,-1 5 1,-3 2 0,-2 6 1,1 4 0,-2 3 0,1 2-1,2 3 1,2 2-1,1 1 0,4 3 0,1-1-1,1 1 1,2 2 0,2 4 1,0 0-1,2 4 1,-1 3 0,2 3 0,2 7-1,-3 6 1,0 4-2,0 8 1,0 3 0,-2 5 0,-1 5-2,1 2 2,0 0-1,1 1 2,3-2-1,0-3 0,4-3 1,2-3-1,3-7 0,2-1 1,3-10-1,2-4 0,4-4 0,0-9 0,4-6 0,2-7 0,3-8 0,0-10 0,4-8-1,2-9 0,1-11 0,2-7 0,2-9 0,1-8 0,1-6 0,1-6 1,0-3 1,1-5 0,2-4 0,2-3 0,-2-9 1,3-5 0,0-6 0,3-8-1,1-9 0,2-9-1,2-7 1,2-8-1,2-9 1,1-4-1,1-7-1,1-6 1,2-3 0,1-7-1,2-3 0,0-4 1,2-5 0,-2-5-1,2-2 0,-1-5-1,-3-5 2,1-1 1,0-4 1,-1-2-1,1-4-1,1 0 1,3-3 1,1-2 1,1 0-2,3-3-1,3 1 0,1 1-1,5 1 1,1 1 1,5 1-2,0 2 0,4 2 0,1 1 1,3 3-1,3 0 1,4 5-1,1 0 1,3 6-1,5 3 1,0 5 0,3 4 0,0 5 1,1 4 0,2 8-1,-1 3 0,4 8 1,1 3 0,1 5-1,3 4 1,3 6 0,2 2-1,2 6 1,1 6-1,1 2 1,-2 7-1,2 3 1,2 5-1,-2 3 1,2 4 0,0 2-1,-1 2 1,-2 1-1,0 2 0,-2 0 1,1 3-1,-3-2 0,-1 1 0,-3 1 1,-2 1-1,-3 0 0,0 0 0,-5-1 1,-3 2-1,-4 0 0,-7 3 0,-6-1 1,-5 4-1,-6 1 1,-7 5-1,-7 0-1,-5 5 0,-6 2 0,-6 3-1,-2 2-1,-7-1-1,-3 5-3,-3-5-2,-5 5-3,-4-1-1,-4 2 0,-6-2-1,-5 2 2,-6 0 1,-3-1 2,-5 2 4,-6-1 2</inkml:trace>
  <inkml:trace contextRef="#ctx0" brushRef="#br0" timeOffset="228071.0449">8312 9547 47,'-90'31'1,"0"4"-1,-2 5 0,-3 4-1,0 5 0,-5 5 1,0 6 0,0 4 0,-3 5 0,0 3 0,0 6 0,-1 5 1,1 3-1,1 5 0,2 8 2,3 3 1,2 5 0,1 4 0,3 6 1,1 3 0,2 6 0,2 4 1,1 6-2,2 7-1,1 5-1,1 4-1,5 5 1,1 2-1,5 3 0,4 1 0,4-3-1,5-1 0,5 1 0,4-5 1,6 0-2,4-3 1,3 1 0,1-6 0,6-1 0,0-4 0,4-6 0,0-7 0,3-4 0,3-11 1,3-8 0,2-10 0,2-11 0,4-10-1,2-12 1,1-9 0,3-10 0,1-9 0,0-6-1,1-8 1,0-7 0,0-4 1,-1-6-1,2-4 1,1-4 0,1-5 1,0-6-1,4-9 0,0-9-1,1-8-1,5-12-2,1-9 0,3-7-2,4-10 0,1-6 0,3-8 1,0-5-1,2-7 1,0-3 1,1-6 0,1-4 0</inkml:trace>
  <inkml:trace contextRef="#ctx0" brushRef="#br0" timeOffset="228439.0659">7635 10071 46,'131'-91'1,"-1"8"0,-5 9-1,-1 8 2,0 8-1,-5 4 0,-1 6 1,-3 5 1,-3 6-1,-5 4 1,-1 4 0,-4 5 0,-6 4-1,-4 3 0,-6 3 0,-6 3-1,-7 5 0,-5 1 0,-7 3 0,-7-1 0,-5 6-1,-8-1 2,-7 1-1,-6 3-1,-5-1-8,-7 3-24,-4 0-2,-24 13 26,-5-2 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20:25.239"/>
    </inkml:context>
    <inkml:brush xml:id="br0">
      <inkml:brushProperty name="width" value="0.05292" units="cm"/>
      <inkml:brushProperty name="height" value="0.05292" units="cm"/>
      <inkml:brushProperty name="color" value="#FF0000"/>
    </inkml:brush>
  </inkml:definitions>
  <inkml:trace contextRef="#ctx0" brushRef="#br0">12987 3392 102,'2'2'7,"0"0"2,1 3 1,0 1 1,-1 1 0,-1 2-2,0 1 2,-1 3-1,-1 4 0,1 4-2,0 1 0,0 4-2,-1 1-1,1 2 0,-1 0-1,1 0-1,0 0 0,0-1 0,-1-1-1,1-2-1,0-1 1,1-3-1,-1 1-2,0-2-4,1-2-11,1-3-15,0-4-14,1-1-98,4-6 143,-2-4 0,1-3 0</inkml:trace>
  <inkml:trace contextRef="#ctx0" brushRef="#br0" timeOffset="569.0326">12988 3342 70,'7'0'6,"2"-3"0,3 2 1,1-2 0,4 2-2,-2-1 0,2 2-1,-1 0 0,-1 2-1,1 2 1,-2 0 0,-2 4-1,-1 1 1,-1 1-1,-2 2-1,1 0 0,0 3-1,-2 0 0,0 1 0,-2 2 0,2 0 1,-3 0 0,-2 0 1,0-1 0,-3-2 2,-2 1 1,-2-4-1,-2-1 1,-1-1 0,-2-2-1,-2-2-1,0 0 0,-1-2-1,-3-2 0,2 1 0,-1-3 0,0 0 0,0 0 0,2 0 1,1-3-1,4 2 0,1 0 0,2 0-5,0-1-18,3 1-31,1 1-1,0-2-48,10-2 100,0-1 0,-2-1 0</inkml:trace>
  <inkml:trace contextRef="#ctx0" brushRef="#br0" timeOffset="8592.4915">13818 3071 88,'-3'0'5,"-3"1"3,-2 3 0,-4 0 1,-1 3 0,-3 2 0,-1 4 0,-1 3 0,0 3 0,-1 5-2,-1 1 1,3 6-1,-1 4-2,2 3-1,-1 4 0,4 6-1,1 0 0,2 4-1,3 0 0,1 1-1,4 1 1,3-1 0,4-3-1,1-4-5,1-3-8,3-3-19,3-6-19,1-4-67,22-1 117,-1-7 0,-3-8 0</inkml:trace>
  <inkml:trace contextRef="#ctx0" brushRef="#br0" timeOffset="9133.5224">13923 3708 73,'0'0'6,"1"2"5,1 0 4,0-1 3,-1 2-1,1-2 0,-2-1 0,1-3-3,1-1-1,1-4-3,-1-4-5,0-4-3,-1-3 0,0-2 0,0-4-1,0-3 0,0 0 0,0-1 0,-1 0-1,4 1 0,-2 3-1,2 3-1,-1 7 1,2 1-1,-2 7 2,3 4-1,3 7 1,-1 5 0,1 7 0,2 7 1,-2 3 1,1 3-2,-1 3 1,1-1-1,-2-1 0,0-2-3,1-2-9,-3-4-13,0-3-18,-1-4-9,-2-4-36,-5-3 88,-3-2 0</inkml:trace>
  <inkml:trace contextRef="#ctx0" brushRef="#br0" timeOffset="9318.533">13937 3601 133,'5'-1'6,"3"-2"0,4 1 0,2-1-4,4 0-13,4-1-18,1 0-14,6-2-27,25-7 70,-4-1 0</inkml:trace>
  <inkml:trace contextRef="#ctx0" brushRef="#br0" timeOffset="9801.5606">14368 3180 111,'-1'-1'6,"-1"0"1,0-1 0,0 2 1,0 0-3,2 0-1,-3 0 0,0 0 0,0 5 1,1 1 1,1 2 1,2 5 0,0 3 1,0 6 1,3 1 0,-1 7-2,1 4 0,2 4 0,-2 3-2,1 3 0,0 0-1,-3 2-1,0 0-1,-1-3 0,0-1 0,0-6-5,1-3-9,-1-5-16,1-2-19,0-5-8,0-5-51,4-16 106,1-2 0,-2-8 0</inkml:trace>
  <inkml:trace contextRef="#ctx0" brushRef="#br0" timeOffset="10956.6267">14517 3488 95,'3'15'8,"1"3"0,1 2 1,-1 2 1,1 1-3,0-2-1,0-1-1,-3-2-1,2-4 0,-1-3 1,-1-2 2,-1-3 0,0-2-2,-1-2 0,0-2-2,-2-4-1,-2-4-1,-1-4-3,1-2-2,-2-1 0,1-2 0,0-1 1,1-1 1,-1 2 2,3 1 0,2-1-1,2 3 0,1-1 1,2 2-1,0-1 0,3 2 0,-1 2 0,3 0-1,-1 3 1,1 4 1,-1 0-1,-1 2 1,1 1 0,-3 1 0,1 3 0,-1 0-1,-2 4 1,-1 0-1,0 3 1,-2 1-1,-1 0 0,0 1 0,0-1 0,0-2 2,0 0-1,0-4 0,0-1 0,1-2 1,-1 2 0,0-3 0,0 0 1,1 0-1,-1-2 1,0 0-1,0 0 1,0 0-1,0 0-1,0 0 1,0 0-2,0 0 0,0 0 0,0 0 0,0 0 0,0 0-1,0 0 1,0 0 0,0 0 0,0 0 1,0 0-1,0 0 0,0 1 1,1 0-1,0 2 1,0-2 0,0 1 0,-1-2-1,0 0 1,0 0 0,0 1 0,1 1-1,-1 0 1,0 0 0,1 1 0,-1-2-1,0 1 1,0 0 0,-1 2 1,0-1-1,-2 2 0,-1-1 1,-1 2 0,1-1 0,-2 0 1,-1-1 0,0 3-1,3-4 1,-1 1 0,1-2-1,0-1 0,1 0 1,1 1-1,0-1 1,2-1 0,2-3 0,3 2 0,1-2 1,2-1 0,2 0 0,2 1-1,-1 0 0,0 0 0,3 1-1,-1 2 1,1 1-2,-2 3 0,2 0 0,-3 3 0,1 2 1,0 0-1,-4 5 1,0 0 1,-1 0 2,-4 2 0,-1 1 1,-4-3 1,-2 2 0,-3-3-1,-3 1 1,-1-3-2,-3 1 0,-1-3-2,-3-1-3,0 0-4,0-3-7,0 1-13,0-5-28,-1-1-2,1-1-42,-2-18 97,1 2 0,5-3 0</inkml:trace>
  <inkml:trace contextRef="#ctx0" brushRef="#br0" timeOffset="11289.6458">14745 3173 139,'7'3'11,"6"5"2,4 1 0,4 6 1,3 4-1,5 5-1,3 3-3,2 7-2,0 2 0,-2 5-2,-2 4 1,-5 2-3,-4 3-6,-6 0-19,-6 4-31,-8 1-3,-9 5-62,-48 49 118,-2-9 0,-4-9 0</inkml:trace>
  <inkml:trace contextRef="#ctx0" brushRef="#br0" timeOffset="12026.6879">13436 5221 103,'0'0'1,"0"1"1,1 1-1,1 4 2,2 5-1,2 2 1,-1 6 1,2 2-1,0 2 1,-1 0-1,0 0 2,-1-6 4,-1 1 0,-2-5 0,1-4-1,-5-5 0,0-4 0,-3-6-3,-1-3-3,-2-7-4,-2-4-1,2-4-1,-2-3 1,2-4-1,0-1-1,2-2 2,3 1 1,2 1 0,1 2 0,3 4-1,2 2 1,5 5 0,-1 4 0,4 3 1,3 5 0,0 2 1,2 4 1,0 4 0,-1 2 1,1 2 1,-4 3 1,-1 2 0,-3 2 1,-4 1 0,-3 0-1,-5 2-1,-3 0-1,-6-3-5,-4 2-4,-2-3-11,-3 0-14,-1-3-16,2-1-29,2-9 77,5-3 0</inkml:trace>
  <inkml:trace contextRef="#ctx0" brushRef="#br0" timeOffset="12294.7032">13889 4873 115,'-5'5'5,"-2"3"2,-1 6 1,-5 6 1,3 5 0,-2 4 0,-2 5-1,4 4 0,0 3-3,2-2-1,3 2 0,4-5-2,3-1 0,4-5-1,3-2-8,3-4-11,3-4-16,3-4-15,3-5-39,20-17 88,-4-5 0</inkml:trace>
  <inkml:trace contextRef="#ctx0" brushRef="#br0" timeOffset="12915.7388">14080 5072 112,'1'9'8,"0"5"1,0 0-1,1 2 1,1 3-4,0-1-1,0-1-2,0-1 0,1-3 1,-1-5 0,-1 1-1,-1-2-1,-3-4-1,0 0-1,-5-3-2,1-6-2,-4-1-1,1-5 0,-3-5-1,4 0 2,0-4 1,2-1 1,3 0 2,3 0 1,3 1 1,2 1 0,4 3 1,1 1-1,4 2 1,1 4-1,3 2 1,-1 2-1,1 3 1,-2 3 0,0 4 0,-5 3 1,0 5 0,-5 3 1,-4 1 0,-2 2-1,-3 3 1,-3-1-2,-3-1 0,1 0-1,-1-2 0,2-4-1,0-1 1,3-3 0,2-2 0,4 1 1,4-3 0,3 2 2,2 0-1,4-1 1,-1 0 0,-1 1 0,3 1 1,-6-3-1,2 3 1,-5-2-1,-2 3 0,-3-1 0,-2 4-2,-5-4-3,-3 3-5,-3 0-5,-3 0-12,-1 1-13,-2-1-15,-1 0-46,2-13 97,3-4 0,4-3 0</inkml:trace>
  <inkml:trace contextRef="#ctx0" brushRef="#br0" timeOffset="13177.7537">14389 4908 176,'1'5'9,"2"6"2,0 3 0,1 7 1,1 3-1,0 3-3,0 5-2,0 3-1,0 0-2,0 1-2,1 0-8,-2-4-15,0-3-22,0 0-12,0-3-68,3 11 124,1-4 0,-2-5 0</inkml:trace>
  <inkml:trace contextRef="#ctx0" brushRef="#br0" timeOffset="13567.7761">14601 5280 156,'1'-2'7,"1"-2"0,0-4 0,1-4 0,0-1-2,0-5-1,0-1-1,-2-1-1,0-1-1,-1-1 0,1 2 0,-1 0 0,0 2 0,2 3 0,-2 3 0,3 2 2,-1 3-1,2 2 2,0 5 0,1-2 0,3 6 0,1 2 0,-2 2 0,4 5-1,0 1 0,0 1 0,1 0-1,-1 2-1,0 0-4,1-3-8,-4 1-15,1-1-21,-1 1-8,-3-1-49,-5 2 104,-3 0 0,-2-4 0</inkml:trace>
  <inkml:trace contextRef="#ctx0" brushRef="#br0" timeOffset="13765.7874">14623 5204 179,'1'0'5,"5"0"-4,2-1-12,3 0-17,-1-2-18,4 0-54,13-7 100,-1 1 0,-4 0 0</inkml:trace>
  <inkml:trace contextRef="#ctx0" brushRef="#br0" timeOffset="14066.8046">14835 4918 144,'8'1'11,"4"1"1,3 1 1,3 1 1,5 5-2,0 3-2,3 3-1,1 5-1,-2 4-2,0 4 0,-3 2-1,-2 4 0,-5 2 0,-2 0-1,-6 1 0,-5 1 1,-2 1-2,-6-2-6,-5 1-17,-3-2-36,-5-2-1,-3-2-83,-32-5 140,5-8 0,2-9 0</inkml:trace>
  <inkml:trace contextRef="#ctx0" brushRef="#br0" timeOffset="14870.8506">15641 3425 156,'0'-2'8,"0"-1"0,1-1 1,0 1 0,2 0-2,2 0-2,1-1 0,1 2-2,2 1 0,1-1-6,2 2-7,-2-2-13,2 2-13,-4 2-13,2 0-43,-2 8 92,-1 0 0,-3-2 0</inkml:trace>
  <inkml:trace contextRef="#ctx0" brushRef="#br0" timeOffset="14990.8575">15696 3573 64,'8'0'-64,"26"0"64,2 0 0</inkml:trace>
  <inkml:trace contextRef="#ctx0" brushRef="#br0" timeOffset="15598.8922">15566 5052 115,'12'-1'2,"5"0"-3,2 0-10,4 0-15,1-1-12,-1 2-3,9 0 41,-6 3 0</inkml:trace>
  <inkml:trace contextRef="#ctx0" brushRef="#br0" timeOffset="15762.9016">15777 5213 121,'11'3'-42,"4"-1"-37,26-7 79,-3 1 0</inkml:trace>
  <inkml:trace contextRef="#ctx0" brushRef="#br0" timeOffset="21124.2083">14567 3316 47,'-5'1'2,"-4"1"0,4 0 1,-3-2 1,2 2-1,-1 1 1,0-1 0,-2 1 0,3-1-1,-5 0 1,6 0-2,-5 0 1,5 0-1,-3 0-1,2 0 0,1-2 0,1 3-1,-1-3 1,3 2-1,0-2 1,-1 3 0,2-1 0,0 2 0,-1 0 0,-1 3 0,2 0 1,1 0-1,-1 1 0,-1 3 0,1-1-1,-1-1 1,0 2-1,1-1-1,0 2 1,0 0-1,0 2 1,0 0-1,0 0 1,1 1 0,-1-2 1,1 1 0,0-2-1,-1 0 2,1 0-1,0-2-1,0 2 1,-1-3-1,1 3 0,-1-1 1,0 0-1,0 1 0,0 0 1,0 0-1,1 1 0,-1-1 0,1 0 0,0 1 0,1-1 0,1 0 0,0 0 0,2-1 0,-1-1 0,0 1 0,2 0-1,-2-3 1,3 1 0,-3 0 1,1-2-1,0 2 0,0-1 0,-1-2 0,0-1 0,1 3 0,1-5 1,0 5-1,-1-5 0,1 3 1,-1 0-1,4-1 1,-3-1-1,4 4 1,-3-3-1,2 2 1,2 0-1,-1 0 1,-1 0-1,3 2 0,-2-2 1,0 0-1,1 0 1,-1 0-1,0 0 0,1-1 0,-2-1 1,1-1-1,-2 0 1,-1-1-1,1 0 1,1 0 0,-2-2-1,3 0 1,-2 0 0,3-1 0,-3-1 0,5 0 0,-4 0 0,-1-1 1,1 0-1,3 0 0,-3-1 0,-1-1 0,4 0 0,-2-1 0,-1 0 0,1-1 0,3-2 0,-3 0-1,1 0 1,1-2 0,0-1 0,0 0 1,1-2 0,-2-1 0,1 3 0,-3 0 1,1-1 0,-4 1 0,2 1-1,-4 2 1,0-1-1,-3 0 1,0-1 0,-2 0 0,-1-2 0,0 0 0,-2 1 0,2 0 1,-2-4 0,1 4 0,0-4-1,1 1 0,-1 0 0,-1 0-1,0 1 0,0-1 0,1 1-1,-2-1 0,-1 1 0,-1-2-1,-1-2 2,0 1-1,-3-4 1,2-1-1,-1 0 1,-2-2-1,1 1 0,0-1 1,0 3-2,1 2 1,-1 1 0,1 3-1,1 0 1,-1 2-1,1 2 0,0 0 0,-1 1 0,2 2 0,-3 0 0,3 1 0,-2 1-1,2 0-1,-2 2-2,2 1-3,-1 0-5,1 2-6,0 0-13,1 2-18,-1 2-54,-3 0 103,2 1 0,0 0 0</inkml:trace>
  <inkml:trace contextRef="#ctx0" brushRef="#br0" timeOffset="21711.2418">14533 3093 49,'1'1'3,"1"1"1,1 2 0,1 0 1,2 2-1,-2-2 0,4 4 0,-2-5 2,1 5 1,-1-3 2,3 1 1,-3-4 2,3 1 0,-3-3 1,5-3-1,-3-1-1,2-2-1,0-3-2,0-2-2,2-1-2,1-3-1,1-2-1,2 0 1,0 0-2,2 0 1,-2 1-1,2-1 0,0 1 0,-2 2 2,0-1-2,-2 2 1,0 0 1,-2 1-1,-2-1 0,0 4 0,-3-1-1,-2 3-4,-1 1-5,0 1-11,-1 1-22,0 5-11,2 2-52,-3 9 104,-1 3 0,-3 1 0</inkml:trace>
  <inkml:trace contextRef="#ctx0" brushRef="#br0" timeOffset="23694.3553">13764 3321 53,'-12'0'2,"1"4"0,-2 0 0,2 1-1,3-1 0,-4 3 1,4-2-1,0 4 0,0 1 0,2 1 0,2-1-1,0 1 1,0 1-2,2 0 2,-1 2-1,0 3 0,0-2 0,1 5 0,0-3 0,1 4 0,0-2 1,1 0-1,1 1 0,0 0 0,1-1 1,0 1-1,1 1 0,0-1 0,1 1 0,-2 1 0,2-2 0,0 1 1,1 1-1,-1 2 0,1-4 0,0 1 0,1 1 0,1-2 0,1-2 1,2 2-1,2-2 0,1-2 1,-2 0 0,3-4 0,1 0 0,-3-3 0,1 0 1,0-4 0,-1-1-1,-1-1 1,1 0-1,0-2 1,-1 0-1,1-1 1,0-1-1,0 1 1,1-1 0,0 1 1,0-3 0,1 0 1,-2 0 0,2-2 1,-1 1 0,1-2 1,-1-1-1,0 1 0,0-3 0,-1 1-1,2-2-1,-2 1 0,3 0-1,-3-1 1,1-1 0,-1 0 0,0-2 1,-1 1 1,1-2 0,-3 0-1,2-1 1,-3-2 0,-1 2-1,-2-2 0,1-1 0,-4 2-1,-1-2 0,-1 1 0,-3-3 1,0-1 0,-3 1-1,0-4 0,-2 1 1,1-2 0,-4-3-1,3 0 1,-1 0-1,-1-2 0,1 3 0,2-2-1,-1 4 0,0 2-1,0 1 0,1 5-1,0-1 0,-1 2-1,1 4-3,-1-1-1,0 4-4,0 2-6,-1 0-7,3 1-15,-3 3-16,-1 2-55,-7 13 108,3 1 0,-3 3 0</inkml:trace>
  <inkml:trace contextRef="#ctx0" brushRef="#br0" timeOffset="24624.4085">13712 4106 56,'-2'-4'5,"-1"0"0,0-1 1,1 3-2,0-4 0,4 4-1,0-1 0,4 1-1,1 0-1,3 0 1,-4-1 0,7 0-1,-4 2 1,3 0 0,-1-1-1,1 1 1,0 0 0,1-2-1,2 3 1,1-2 1,2 2 0,1-2 1,2 1 0,1-1 1,0 0-1,3-1 1,1 1-1,0-1-1,4 0 0,-2 0-1,2 0-1,1 1 0,0 1 0,1-1 1,1-1 0,2 3 1,0-2 0,2 0 0,-1 2 1,0-3 0,-1 3 0,-2-1 1,-1 0-2,-2-1 0,-2 2-1,-2 0 1,-3 0-1,0 0-1,-2 0 1,0 0-1,-1 0 0,-2 2 0,0-2 0,-1 0 1,1 1 1,-1-1 0,-1 1 0,-1-1 1,-2 0 0,-1 0 0,0 0-1,-4 0 1,0 0 0,-2 0-2,2 0 1,-3 0 0,2-1-1,-3 1-1,-1-1-3,2-2-10,-1 2-31,-1-1-11,1-1-79,2 1 133,-1 0 0,-3-1 0</inkml:trace>
  <inkml:trace contextRef="#ctx0" brushRef="#br0" timeOffset="46340.6506">16334 3162 126,'0'0'5,"0"0"2,0 0 2,0 2 1,0 5-1,0 2-2,0 4 0,1 7 1,-1 2-1,0 3-2,1 2 0,0 0-2,0 0-1,-1-4 0,1-2 1,0-3 0,0-5 2,0-4 0,0 0-1,-1-5 1,-2-4 0,0-2-1,-1-4-1,-2-7-1,-1-3-1,2-4-1,1-2 0,-1-4-1,2-1 0,2-4 0,2 2 0,2 2 0,0 2-1,2 2 1,1 6-1,-1 1 0,4 5 0,-2 3 1,3 3-1,0 4 0,1 4 1,0 0-1,1 3 2,0 5 0,2-1-1,-4 4 2,-1 1 0,-1 1 1,-4 1 0,-4 2 0,-4-2 0,-3 2-1,-5-2 1,-2-1-2,-3-2-4,0-1-7,-2-1-15,3-2-18,2-5-9,1 2-51,11-4 104,3-3 0,6-1 0</inkml:trace>
  <inkml:trace contextRef="#ctx0" brushRef="#br0" timeOffset="46630.6671">16714 3064 183,'-2'-9'6,"-4"12"0,-1 1 1,-2 1 1,-1 8 0,-2 3-1,2 2-1,-1 7 0,0 2-1,4 4 0,1 1-1,1-1-1,4 0-4,3-3-8,3-2-18,2-1-26,4-3-2,3-1-54,16-3 109,-2-3 0,-4-6 0</inkml:trace>
  <inkml:trace contextRef="#ctx0" brushRef="#br0" timeOffset="47030.69">16894 3390 156,'0'0'9,"0"0"2,0-3 1,2-2 0,-1-1-3,2-6-1,0-2-2,-1-1-2,0-4-1,2-1-1,-1-1-2,1 0 1,0-2 0,0 2 0,1 0-1,-1 3 1,1 3-2,-2 3 2,2 3-1,-1 2 1,2 4 0,-3 3 1,3 2 0,0 7 1,1 2 0,1 5 1,0 3 0,1-1-2,1 3 1,0 1-4,0-2-7,2 0-15,-2-2-25,0-1-8,-1 0-69,-5 6 125,-4-3 0,-2-4 0</inkml:trace>
  <inkml:trace contextRef="#ctx0" brushRef="#br0" timeOffset="47177.6984">16892 3323 171,'6'-6'-7,"1"-2"-17,5-2-18,2 3-56,20-5 98,-3 5 0,-3 0 0</inkml:trace>
  <inkml:trace contextRef="#ctx0" brushRef="#br0" timeOffset="47517.7179">17186 3334 172,'-2'-8'8,"0"0"0,0-4 1,1-2-1,1-3-2,2 1-1,1-4-3,3 0 1,0 1-2,4-2 0,-1 1-1,4 3-1,-1 2 2,0 2-1,3 6 0,-2 3 1,1 2 0,-1 7 0,0 2 1,-2 5 0,0 1-1,-2 4 1,-1 1-2,-2 0-7,-1 2-10,-1-2-19,-1-1-15,0-1-71,6-5 122,-1-2 0,0-6 0</inkml:trace>
  <inkml:trace contextRef="#ctx0" brushRef="#br0" timeOffset="48139.7535">17467 3069 160,'-3'3'6,"-1"2"0,-1 5 2,4-1-1,0 7 0,2 0 1,2 2-3,3 4 0,2-3-1,0 1-1,2-3-1,-3 0 1,1-5 0,-3-2-1,0-1 0,-2-6-1,-1 2 0,-3-7-1,-4-3-1,-1-6-1,-3-5 0,0-3-1,1-2 1,1-2-1,0-3 1,5 1 0,4 0 2,4 2-1,4 2 2,2 3-1,5 4 0,-1 3 1,3 3-1,-1 3 1,-2 4 0,0 4-1,-3 3 1,-3 2 0,-1 6 0,-3-1-1,-3 4 1,-1 0 0,-2 2 0,-2-2 0,0-1-1,0 0 1,0-2 0,0-2 1,3-1 0,0 0 1,2-3 1,3 1-1,2-2 2,2 0 0,1 0-1,-1 1 1,1-3 0,-3 1 0,0 0 0,-4 0 0,-1 0 0,-6 3-1,-1-1 0,-6-1-3,-3 1-4,-3-2-5,-2-2-8,0 0-19,0-2-22,2-2-3,0-4-56,5-21 116,3-1 0,3-2 0</inkml:trace>
  <inkml:trace contextRef="#ctx0" brushRef="#br0" timeOffset="48370.7667">17697 2960 209,'10'3'12,"5"3"1,1 2 1,4 6-1,3 2-3,-3 5-3,3 3-2,-4 5-5,-4 4-5,-4 4-8,-8 0-14,-7 5-18,-10 1-14,-9-1-75,-59 32 134,0-9 0,-2-8 0</inkml:trace>
  <inkml:trace contextRef="#ctx0" brushRef="#br0" timeOffset="48721.7868">16373 3760 98,'7'0'16,"5"0"2,5 0 2,5-1 1,9-2-3,9-3-2,8 1-2,10-5-3,9-2-1,9-1-1,6-1-2,6-3-1,4-1-1,2 0-1,1 1-2,-3 1-2,-3 2-6,-7 2-9,-8 1-19,-10 5-18,-9 2-6,-14 4-52,-29 14 110,-11 1 0,-13 2 0</inkml:trace>
  <inkml:trace contextRef="#ctx0" brushRef="#br0" timeOffset="49242.8166">17086 3892 144,'1'5'6,"1"4"-1,2 3 1,0 2 0,2 4-3,-1 2 0,0 1-1,-1 1 0,0 0 0,-2 0 2,-1-2 0,0-1 1,-1-6 0,-1-1-1,-1-4 0,-3-6-2,0-6-3,-3-6-1,1-5-2,-2-8-1,2-2-1,-1-4 1,3-3 1,0 0 1,3 0 2,3 3 1,2 4 0,3 2 1,5 3 0,0 5 0,4 5 0,1 3 1,1 2-2,-2 5 1,2 0 1,-4 3 0,0 4 1,-2 0 0,-5 3 1,-2 2-1,-4 0 1,-4 2-2,-1-1-2,-5 1-3,-2-1-9,0 0-11,-4-2-17,4 0-10,2-4-28,5-3 78,4-1 0</inkml:trace>
  <inkml:trace contextRef="#ctx0" brushRef="#br0" timeOffset="49502.8314">17435 3775 182,'-6'5'4,"-2"3"1,-1 4 0,-2 5 1,0 3 0,1 3-1,0 1-1,2 4-1,3-2 0,2 3-1,3-5 0,3-2-4,2-1-4,3-5-12,3 0-12,3-7-18,2-1-75,23-16 123,-2-1 0,-3-5 0</inkml:trace>
  <inkml:trace contextRef="#ctx0" brushRef="#br0" timeOffset="50109.8661">17610 3849 163,'0'3'8,"0"5"0,0 2 1,1 2 0,0 2-3,0 3-3,0-1 0,1 0-1,-1-3 0,1 0 1,-1-3 1,-1-3 0,1-2 0,-1 1-1,-2-6 0,0-3-1,1-4-1,-2-3-1,0-5-2,2-3 0,0-1 0,2-3 0,2 0 1,1 1 0,1 1 1,4 3 1,-1 1-1,2 3 1,1 4-1,1 2 0,1 2 0,-2 4 0,1 1 0,-1 4 0,-3 2 0,-1 3 0,-3 3 1,-3 3-1,-3 0 1,-3 2-1,0-2 1,-2 2-1,-1-4 1,2-1-1,1-3 0,2-2 1,4-2 0,4-1 0,2 0 0,7-4 1,2 3 0,4-3 0,1 1 0,1 0 1,1 2-1,-1 3 1,-2-2 0,-5 4-1,-2 0 1,-4 1 0,-5 1 0,-4 2-1,-5-2-2,-7 4-3,-1-4-5,-6 0-9,-1 0-15,-3-3-25,-2 0 0,-1-4-38,-3-13 95,4-1 0</inkml:trace>
  <inkml:trace contextRef="#ctx0" brushRef="#br0" timeOffset="50326.8786">17933 3774 205,'12'5'9,"5"4"0,0 5 1,3 4-1,0 5-13,-3 9-24,-2 3-25,-6 8-2,-6 4-47,-34 52 102,-4-9 0,-4-4 0</inkml:trace>
  <inkml:trace contextRef="#ctx0" brushRef="#br0" timeOffset="51462.9435">17019 4832 161,'2'9'10,"1"2"0,2 4-1,-1 7 1,3 2-3,1 1-3,-1 4-1,1 0-2,-2-1 0,2-2-1,-2-3 1,-2-4 0,0-7-1,-2-2-1,-1-5-1,-2-3 0,-3-6-2,-1-2-1,-5-4-3,0-6 1,-2-6-1,0-4 0,1-2 2,1-3 1,0-2 1,4 1 3,2 1 1,4 2 0,2 1 1,5 3 1,2 3 0,4 3 1,1 2-1,3 5 0,1 4 2,0 6 1,0 5-1,-3 6 2,-2 5-1,-4 3 0,-3 1 0,-6 3-2,-4 1-1,-4-3-4,-4 0-4,-2-1-5,-3-2-11,0-4-18,-1 0-10,5-4-27,5-8 77,2-3 0</inkml:trace>
  <inkml:trace contextRef="#ctx0" brushRef="#br0" timeOffset="51692.9567">17345 4616 165,'-1'9'6,"-1"6"2,-2 6 0,-2 4 0,-1 6 0,1 4-2,0 3-1,1 2-3,4 0-5,3-2-8,2-1-15,6-6-16,0-2-9,4-5-32,15 1 83,-2-5 0</inkml:trace>
  <inkml:trace contextRef="#ctx0" brushRef="#br0" timeOffset="52049.9771">17509 4966 179,'0'-2'5,"0"-3"0,1-3 1,0-1 0,1-3-1,2-2-2,0-3 0,0-2-2,2-2 0,1-2 0,-1-2 0,1 1-1,0 0 1,0 2 0,-1 3-1,0 4 2,-1 5 1,0 1-1,2 9 0,-1 3 1,2 3-1,0 5 1,1 5-1,0 3 0,0 1-3,2 4-6,-1-2-14,-1 0-21,3-1-11,-5-3-62,-6 4 115,-2-3 0,-3-5 0</inkml:trace>
  <inkml:trace contextRef="#ctx0" brushRef="#br0" timeOffset="52195.9855">17548 4884 176,'6'-5'-14,"3"-1"-25,3-2-5,2 0-35,25-5 79,-3 0 0</inkml:trace>
  <inkml:trace contextRef="#ctx0" brushRef="#br0" timeOffset="52520.004">17824 4874 193,'-6'-12'6,"5"5"2,1-4-2,0-4 1,0-2 0,1-3-2,2 0-2,2-3-1,1 2-2,1 1 0,1 3 0,0 3 1,3 4-1,-2 5 0,1 4 0,-1 4-1,3 4 2,-4 2-1,1 5-3,-1 1-6,-2 4-11,0 1-15,-4-2-15,2 0-71,1 4 121,1-4 0,-2-4 0</inkml:trace>
  <inkml:trace contextRef="#ctx0" brushRef="#br0" timeOffset="53108.0376">18009 4650 184,'3'5'5,"-1"-1"2,3 4-1,-2 0 2,1 3-2,0 2 0,0 3-1,0-1 0,1 1-2,1 4-2,-1-6 1,-1 3-1,0-5-1,-1-1-1,-1-5 0,-1-1 0,-2-4-1,0 0 0,-4-5-2,0-4-1,-1-4 0,-1-5-1,0-1 1,3-4 1,1 1-1,2-3 1,2 1 3,2 1 0,2 2 1,6 3 0,0 2 1,3 4-1,4-1 1,1 4 0,-2 2-1,1 3 1,-3 3 0,-2 1 0,-3 4 0,-3 1 1,-3 3 0,-3 0-1,0 4 0,-3-3 0,-1-1 0,1-1 1,1 2 0,0-3 0,4 0 1,2 2 0,3-1 2,3 2-1,2-1 1,1 3 0,0 0 0,0 0 0,-3 1 0,-1 1-1,-6 0-1,-2-1-2,-6 0-6,-3-2-8,-4-1-18,-5 0-25,0-3-1,-2 0-42,-5-12 99,2 0 0,4-5 0</inkml:trace>
  <inkml:trace contextRef="#ctx0" brushRef="#br0" timeOffset="53343.0511">18347 4526 212,'24'6'6,"-16"3"0,4 3 0,2 6 1,1 2 0,-1 2-3,-1 7-6,-4 3-9,-3 1-15,-6 3-24,-6 3-5,-10 0-49,-37 26 104,-1-8 0,-1-6 0</inkml:trace>
  <inkml:trace contextRef="#ctx0" brushRef="#br0" timeOffset="53867.081">18756 4622 133,'-10'9'11,"-7"9"1,-3 6 1,-4 8 2,-5 8-1,-6 7-2,-2 6 0,-2 4-4,-5 3 0,-1 2-2,-1-3-1,-2-1-1,-2-3-3,2-3-11,2-3-17,2-5-27,4-6-1,7-5-53,8-6 108,10-9 0,9-8 0</inkml:trace>
  <inkml:trace contextRef="#ctx0" brushRef="#br0" timeOffset="54375.1101">18448 5353 153,'2'17'4,"0"3"-1,-1 2 1,0 4-1,0-1 1,0-4-2,-2 0 0,1-6 0,-2-5-2,0-2 1,-2-5-2,0-6-1,-2-5-4,0-4-3,-2-6-1,3-3 0,-3-6 1,3-4 3,2 1 2,2-3 2,1 2 5,2 1 2,3 3 1,2 3 2,1 3-1,2 7-2,2 2 0,-1 5-1,2 1 0,0 6 1,-2 1-1,1 5 1,-3 1 1,-2 4-1,-3 2 1,-2 1-1,-4 2-1,-2-1-1,-3 0-2,-2-1-3,-3-2-5,0-1-8,0-3-17,2-3-18,1 2-54,4-5 104,0-1 0,5-2 0</inkml:trace>
  <inkml:trace contextRef="#ctx0" brushRef="#br0" timeOffset="54603.1231">18636 5127 185,'-5'6'9,"-2"2"1,-1 5 0,1 3 1,0 3-2,0 1-3,0 3-3,4 2-1,2 1-5,1-2-12,3 3-16,2-6-22,5 1-90,17-1 143,-1-3 0,-3-6 0</inkml:trace>
  <inkml:trace contextRef="#ctx0" brushRef="#br0" timeOffset="54977.1445">18821 5363 224,'0'-2'8,"0"-5"1,0 1 0,0-2 1,-1-4-3,1 0-2,1-2-1,-1-4 0,2 1-3,0-4 0,2 0 0,1-2-1,1 0 0,-2 2 0,1 1-1,0 5-1,-1 3 1,-2 4 0,2 2-1,0 4 1,1 4 1,-1 4-1,3 2 2,-1 4 0,2 3-1,0 1 1,0 0-1,2 1 0,0 1 0,0-1-3,-1-1-7,1-3-10,-3-2-18,0 1-21,-2 0-88,-11 4 147,-2-1 0,-1-3 0</inkml:trace>
  <inkml:trace contextRef="#ctx0" brushRef="#br0" timeOffset="55163.1552">18845 5249 226,'2'0'5,"0"1"1,4-1-3,0 0-4,6-2-12,-2-1-12,3-4-16,2 2-10,-1-1-58,7-8 109,-3 3 0,-3 2 0</inkml:trace>
  <inkml:trace contextRef="#ctx0" brushRef="#br0" timeOffset="55433.1706">19062 5017 165,'7'3'11,"5"0"2,0 3 0,5 6 1,-1 0-3,1 4-2,-1 3-4,0 2 0,-3 4-1,0 3-1,-6-1 1,-2 2-2,-3 1 0,-4 1 0,-4 0-1,-3 2-7,-3-2-15,-6-1-34,0-1-1,-5-2-70,-29 6 126,2-9 0,3-6 0</inkml:trace>
  <inkml:trace contextRef="#ctx0" brushRef="#br0" timeOffset="58555.3492">28169 6216 117,'0'0'6,"0"1"2,1 4 0,0 2 1,1 5 0,1 4-1,0 2-1,0 3-1,2 4-2,-3 4-1,1 0-2,0 1-2,-1-1-5,0-2-9,0-1-16,0 0-16,-1-2-39,-5 7 86,0-4 0</inkml:trace>
  <inkml:trace contextRef="#ctx0" brushRef="#br0" timeOffset="59191.3856">28186 6241 103,'5'-1'6,"5"-1"0,2 0 0,2 2 0,1 0-2,2 2 0,-1 2-2,-1 1-1,-4 4-1,0 1 0,-5 4 1,-3 1 0,-5 2 0,-3 0 0,-5 2 0,-2-1 0,-1-2 0,-2 1 0,1-5-1,2-3 0,2-1 2,3-1-1,1-3 0,6-1 2,4 0 0,3-2 0,5 0 1,4 1 0,1-2-1,4 1-1,1 1 1,-1 0-1,1 3 0,-2 1-1,-4 3 1,-2-1 1,-2 2 0,-6 1 0,-2 1 1,-4 0-1,-5 0 1,-4 0 0,-2 0-1,-6 0 0,0 0-1,-3 0 0,-3-1 1,-2 0-2,2-3 1,-1-1-1,0-4 1,-1-2-2,3-2 1,1-2-3,2-2-3,3-2-6,2 1-12,6 1-16,1 2-12,1 0-44,9 5 95,-1 0 0,0 0 0</inkml:trace>
  <inkml:trace contextRef="#ctx0" brushRef="#br0" timeOffset="60194.443">28249 6028 79,'-7'-4'9,"-1"-1"0,-2-2 0,-6-1 1,1 0-3,-4 1-1,-2 1-3,0 1-2,-2 5-1,-2 2 0,0 5-1,2 2 1,-3 2-1,0 4 0,-1-1 2,0 3 0,-2 1 0,0 1 0,-2 2 1,1 1 0,0 2 0,0 5 1,1 3-1,1 4 1,1 5 0,3 3-2,2 6 1,3 3-2,4 5 0,3 3-1,5 2 1,5 4 0,2 1-1,7-2 1,5 1-1,5-2 2,8-2-1,5-2 1,6-3 0,4-2-1,6-3 3,4-5 0,4-7 1,4-4 0,6-9 0,0-8 1,5-10 1,1-7-1,2-9 1,-1-8 1,0-6-1,-2-9 0,-3-4 2,-4-6-2,-5-3 1,-6-6-1,-6-1 0,-5-3-2,-8-1 1,-9-1-1,-9-2 0,-5 1 0,-11-2 0,-7 3-1,-6-4 1,-6 3-1,-6 1-1,-3 5-1,-4 1-1,-2 3-2,-2 5-1,-2 5-5,1 3-8,0 6-11,1 1-20,1 7-11,3 1-65,-11-2 123,4 2 0,8 2 0</inkml:trace>
  <inkml:trace contextRef="#ctx0" brushRef="#br0" timeOffset="60780.4765">28227 5897 61,'-3'-4'5,"-6"-3"1,2 0-2,0-2 0,-1-2-1,1-3 1,0-3-1,1-2 0,2-4 1,1-1-2,1-4 1,1-2-2,2-2-1,1-3 0,1 0-2,2-2 1,1-1-2,3-2 0,1 1 0,2-2 1,2 0 0,2 1 2,3 2 2,0-1-1,3 3 3,2 2 0,2 1 3,3 3 0,0 2 3,3 1 0,-1 0 1,0 5 0,1-2 0,0 6-1,-3 1-2,-2 2-1,-3 2-3,-4 4-3,-1 1-8,-7 2-12,-3 3-19,-1 0-11,-4 3-33,-12 3 82,0 1 0</inkml:trace>
  <inkml:trace contextRef="#ctx0" brushRef="#br0" timeOffset="60996.4888">28743 4852 158,'10'1'7,"3"1"-1,3 2 2,1 4-1,0 1-1,-1 4-3,-4 2-4,-4 3-4,-4 2-10,-6-3-21,-5 2-12,0-1-42,-7-1 90,1-5 0</inkml:trace>
  <inkml:trace contextRef="#ctx0" brushRef="#br0" timeOffset="61459.5153">29036 4980 129,'0'-5'5,"0"-1"1,-2-4 0,2-2 0,-1-2-2,0-1 0,0-3-3,-1-2-1,0-3 0,1 0-1,-2-2 0,1-2 1,1 0 0,-1 1-1,2 0 3,0 4 0,1 2-1,1 4 2,0 2-1,1 6 0,-1 1 1,3 4-1,3 3 1,0 0 0,1 5 0,3 4 1,-1 1 0,3 2 0,1 3 0,2 2 0,-1 2 0,1 2-2,0 0 0,0 0-4,-2 0-4,1-1-11,-5-1-12,-2-4-19,0 0-62,-12 5 110,-2-4 0,-2-3 0</inkml:trace>
  <inkml:trace contextRef="#ctx0" brushRef="#br0" timeOffset="61683.5281">29098 4844 162,'4'-3'9,"3"-2"0,2-3 0,5 0-1,-1-1-7,2 1-11,-1 0-10,2-3-20,-2 2-11,-2 0-26,0-6 77,-3 1 0</inkml:trace>
  <inkml:trace contextRef="#ctx0" brushRef="#br0" timeOffset="62352.5664">29078 4450 94,'-3'-1'3,"-3"-2"0,-2-1 1,-3 0-1,1 2-1,-4 0-1,-1 2 0,-2 1-1,1 1 0,-3 3 1,0 2-1,0-1 1,-1 5-1,0-2 0,2 4 1,-1 3-1,0 1 1,0 4-1,-1 0 1,3 3-1,-2 2 2,4 6-1,0-1-1,4 5 2,1 1-1,5 1 0,2 3 0,4 1-1,3 1 0,2-1 0,4 1 0,2-2 0,5 0 2,2 0 0,4-4 1,2 1 2,5-6 0,0-1-1,3-6 4,2-2 0,1-3 1,1-4 1,-1-6 0,0-5-1,0-4 1,-1-7 1,-3-4-2,-2-7-1,-1-4-1,-3-5-2,-3-3 0,-3-5-1,-5-3-1,-4-4 0,-3-2-2,-5-6-1,-5 1-3,-5-3-6,-5 3-6,-3 1-17,-5 4-26,-5 9 1,-3 7-34,-42 15 91,4 10 0</inkml:trace>
  <inkml:trace contextRef="#ctx0" brushRef="#br0" timeOffset="63315.6215">28575 6689 85,'0'0'7,"0"0"1,2-1 2,0 0 1,1 1-2,2-3 0,1-2-2,2 0 1,3-2-1,4-3-3,4 1 0,4-3-2,6 0-1,4-2 0,6 1 0,3-1-2,4 0 2,1 2-1,2-1-1,0 1 2,-1 2-1,-1 2 1,-5-1 1,-2 0 0,-1 2 0,-4 2 0,-3-1 0,-1 2 0,-4-1-1,-3 2-3,-3 1-2,-3 0-4,-6 0-11,-3 1-15,-4 1-13,-2 1-27,-12 3 74,0 0 0</inkml:trace>
  <inkml:trace contextRef="#ctx0" brushRef="#br0" timeOffset="63546.6347">29323 6382 177,'6'0'7,"1"5"-1,4 0-2,1 4-6,2 1-16,-4 4-28,-2 3-3,-5 4-30,-22 23 79,-2-2 0</inkml:trace>
  <inkml:trace contextRef="#ctx0" brushRef="#br0" timeOffset="64114.6672">30220 5213 100,'-2'-2'11,"1"-1"2,4 0 1,1-1 0,4-1-2,9-1-1,6-2-2,9-2-1,10-2-1,8-3 0,11-2-2,9 0 0,7-2-1,7-2-1,3 1-3,1 1-4,0 2-13,-5 1-17,-3 3-19,-9 3-62,2 14 115,-20 2 0,-15 5 0</inkml:trace>
  <inkml:trace contextRef="#ctx0" brushRef="#br0" timeOffset="64602.6951">30748 5445 131,'5'8'2,"1"2"0,0 6 1,3 0 0,-2 3-1,1 2 0,0 3-1,-2-2 1,-2-3 1,-1 1 0,-2-3 2,-2-4 0,-1-2 0,-2-3 1,-2-3-1,-2-4 0,-1-1-1,-1-4-3,0-4-1,-1-6-1,1-3-2,-3-7 0,1-1 0,0-4 0,0-5 0,3-2 0,1 1 2,6 1-1,4-1 2,7 7-1,4 2 0,5 5 0,6 7 2,-1 6-1,3 3 2,-1 7-1,-3 6 1,-6 4 2,-2 5-1,-6 3 1,-4 4-1,-6 0-1,-3 2-5,-8-1-7,0 1-13,-2-4-18,-2-2-69,-1 3 110,4-5 0,4-4 0</inkml:trace>
  <inkml:trace contextRef="#ctx0" brushRef="#br0" timeOffset="64860.7098">31099 5274 158,'-8'9'7,"-2"5"0,-4 6 2,0 5-1,-2 6-1,1 3-1,0 3-3,4 1-2,2 0-6,4-4-11,5-2-14,3-6-19,5-6-57,18-6 106,1-4 0,-1-8 0</inkml:trace>
  <inkml:trace contextRef="#ctx0" brushRef="#br0" timeOffset="65462.7443">31164 5412 156,'-1'8'4,"1"0"0,1 5 0,1-1 0,1 2-1,2 1 0,-1-1-1,1-1 2,-1-3 1,1-1 0,-3-2 1,0-2 0,-2-3 0,-3-2-1,-1-4-2,-2-2-1,1-4-3,-2-3-1,2-1-1,1-4 0,0-1 0,3 0-1,1-1 1,5-1 0,1 1 1,3 1 0,2 2 1,3 2 1,1 4-3,3 2 2,0 2 1,-3 6 0,0 2-1,-4 3 2,-1 5 0,-5 2 1,-3 2-1,-4 3 1,-3 1-1,-4 0 0,0 0 0,-3-3-1,2-2 0,1-1 0,4-2 0,4-4 0,5 0 1,3 0-1,5 0 0,2-4 1,2 2-1,0-1 0,-1 1 0,-2-3 0,-2 5 1,-5-2 0,0 2 0,-3-1 1,-1 2 0,-7 1-1,-2 1 1,-4-1-2,-4 1-3,1 0-7,-3-3-14,1-2-23,-1 0-4,6 0-26,-4-12 77,5-1 0</inkml:trace>
  <inkml:trace contextRef="#ctx0" brushRef="#br0" timeOffset="65814.7644">31363 5201 109,'14'1'7,"2"-1"0,2 0 1,2 1 0,3 1-1,-3 1-1,1 2-1,-2 2-1,-2 2 0,-2 3-1,-2 1-2,-3 6 2,-1 2-1,-4 3 1,0 4-1,-5 3 1,-4 1 0,-2 0 0,-5 1-2,-3 1-2,-3-2-5,-4-1-5,-2-2-9,0 3-16,-5-3-13,-2 2-17,-45 23 66,7-6 0</inkml:trace>
  <inkml:trace contextRef="#ctx0" brushRef="#br0" timeOffset="71117.0677">30276 4555 137,'2'7'4,"2"3"1,0 4-1,-1 1 1,2 4-2,-1-2 0,0 3-1,-1-1 0,0 1 0,1-3 0,-2 1 0,-2-3 1,1-3-1,-2-1-1,0-3 0,-3-5-2,2-1-1,-2-4-1,-2-7-3,-2-4-1,1-2-1,-3-5 1,1 0 0,0-2 1,1 0 2,0-2 0,2 2 3,3 4 2,2 0 0,2 3 1,2 2-1,5 2 1,3 3 0,2 3-1,1 4-1,3 1 1,0 3-1,-2 2 1,1 4 1,-3 0 0,-3 1 1,-1 2 0,-5 0 0,-3 2-1,-2-2-3,-4 1-5,-5-2-8,-2 1-12,-3-2-17,0 0-16,-9-5 59,4 0 0</inkml:trace>
  <inkml:trace contextRef="#ctx0" brushRef="#br0" timeOffset="71388.0832">30571 4324 154,'-2'10'9,"-2"6"0,-1 5 1,-1 4 1,-3 5-2,1 2-2,-1 2-2,2 1-2,1 0-1,4-2-3,2-3-9,4-1-15,1-2-26,5-3-1,1-1-28,20 1 80,-2-5 0</inkml:trace>
  <inkml:trace contextRef="#ctx0" brushRef="#br0" timeOffset="71755.1042">30711 4775 156,'1'-6'6,"0"-4"2,2-3 0,0-2 0,1-1-1,-1-4-1,2-1-1,0 0-1,-1-1-1,-1 2-2,0 1 0,0 2 0,-1 1 0,0 5 0,-1-1 1,1 5 0,1 2 0,-1 2 0,4 3 1,0 3-1,3 4 0,2 3-1,2 4 0,0 1-1,2-1-4,0 3-6,1 0-11,-1 0-19,-2 1-13,-2 0-52,-8 11 105,-3-3 0,-6-3 0</inkml:trace>
  <inkml:trace contextRef="#ctx0" brushRef="#br0" timeOffset="71923.1138">30754 4685 145,'7'-14'-15,"3"13"-17,2-2-11,6 0-12,15-7 55,-1 1 0</inkml:trace>
  <inkml:trace contextRef="#ctx0" brushRef="#br0" timeOffset="72243.1321">31038 4621 151,'-3'-8'6,"1"0"0,-1-4 0,2 1 1,2-4-2,2 1-1,2-1-1,3 1 1,-1-1 0,4 4 0,0 1 0,0 2 0,0 5 0,0 3 0,-1 3 0,-1 4-1,1 2-1,-3 4 0,-2 3-5,-1 2-5,-1-1-8,-2 1-13,0 0-16,-1-1-81,4 3 126,-2-2 0,1-5 0</inkml:trace>
  <inkml:trace contextRef="#ctx0" brushRef="#br0" timeOffset="72845.1665">31249 4430 175,'3'0'6,"0"2"0,3 1 1,0 0 0,0 5-1,5 0-1,-4 1-2,0 3-1,2 1-1,-3-1-1,-2-1 1,-1-1-1,0-2 0,-2-1 0,-1-2 0,0-3 1,-3 1 0,1-1-1,-4-4 0,-1 1-1,-2-3 0,3-7-2,-2-1 1,2 0-2,3-5 2,2 3 0,4-2 1,4 2 0,1-1 2,3 2-1,2 2 1,0 3 0,0 2 0,0 2-1,-3 1 0,1 3 0,-4 3 0,-1 1 0,-2 4 0,-3 0 1,-1 4-1,-1-2 1,-2 1 0,1-2-1,-1 1 0,1-2 0,2 2 0,1-5 1,3 4-1,3 0 0,3-1 1,1-1 0,1 1-1,0-1 2,0 0-1,-4 0 1,3 1 1,-4 1 1,-1 1-1,-1 0 2,-1 1-1,-4-1 0,-2 0 0,-3 0-2,-5-1-3,-2-1-4,-1-1-8,-3-1-12,-2-3-21,1 0-10,0-5-46,-4-13 102,6 0 0,0-2 0</inkml:trace>
  <inkml:trace contextRef="#ctx0" brushRef="#br0" timeOffset="73061.1789">31484 4321 183,'11'7'14,"3"2"0,4 3 0,0 5 0,1 3-7,-1 4-5,0 5-11,-5 3-15,-6 4-27,-6 7-6,-7 3-50,-46 61 107,-5-4 0,-2-5 0</inkml:trace>
  <inkml:trace contextRef="#ctx0" brushRef="#br0" timeOffset="75678.3286">14545 5881 66,'26'60'5,"7"9"0,11 7-1,7 6-2,13 4 1,10 6-1,14 5-1,10 4 1,14 3-1,15 5 1,15 2-1,17 3 1,16 3-1,20 0 2,16-1 0,19 1 2,18-2 1,16-2 1,18-2 2,12-4 1,12-5 1,14-6 0,13-7 1,13-6 0,11-4 0,6-8-1,9-6-1,2-5-1,3-9 1,5-3-1,3-8-1,1-4-1,-5-8 0,-2-6-1,-10-5 1,-10-5-1,-10-3-2,-12-5 0,-22-2-1,-13-3-2,-17-1-3,-17-1-6,-18 0-10,-12 2-18,-21-1-24,-20-1-1,-23 3-54,30-4 115,-39 1 0,-35 1 0</inkml:trace>
  <inkml:trace contextRef="#ctx0" brushRef="#br0" timeOffset="77590.4379">28698 6613 100,'17'-6'4,"6"-2"1,9-1 0,6 1 1,6-3-2,5 1 1,4 0-2,2-1 0,-2 0 1,-1 2-2,-4 1 1,-2-1-1,-3 2-1,-4 1-1,-4 2-2,-5 0-1,-2 1-4,-9 0-8,-3 3-10,-6 0-9,-4 3-27,-25 4 61,1-2 0</inkml:trace>
  <inkml:trace contextRef="#ctx0" brushRef="#br0" timeOffset="77946.4583">29195 6331 60,'7'4'2,"3"3"2,4 1-1,-1 5 0,2 1 0,0 2 1,-1 1 0,-2 1 2,-4 3 0,-4-1 2,-4 1-1,-4 4 0,-5 1 1,-6 3-3,-5 3-2,-5 2-9,-4 2-13,-4 2-21,-3-1-28,-35 29 68,9-8 0</inkml:trace>
  <inkml:trace contextRef="#ctx0" brushRef="#br0" timeOffset="88086.0383">27829 11618 59,'4'12'6,"0"2"0,-1 0-1,1 0-1,0-1-1,0-1-1,-2-4 0,0 2 0,0-3 0,-2 0 2,0-2 0,1 0-1,-1-2 2,1-2-2,-2-5 1,0 1-1,-2-4-1,0-3-1,-3-4-1,1-3 0,1-4-1,-1-4-1,0-2 1,0-3-1,1-1 1,1-2-1,0 1 1,2 0 0,0 2 1,1 1 0,2 3 1,1 4 0,1 0 1,0 3 0,2 3 0,-2 4 0,3 0-1,-3 5 1,2 2 0,0 1 0,1 1 2,-1 4 0,3 5 0,0 2 2,2 5 0,0 2-1,2 4 1,-1 2-1,3 2-1,-2 0-1,2-1 0,-3 2 0,3-2-1,-4-4 0,-1 2-2,2 1 1,-3-1-2,-1 0-2,-1-1-5,0 2-12,-1-3-17,-2 0-10,1-3-21,-2 4 68,-2-6 0</inkml:trace>
  <inkml:trace contextRef="#ctx0" brushRef="#br0" timeOffset="88398.0561">27847 11510 109,'6'-1'11,"1"-1"1,3-2 0,1-2 1,4-2-2,-1-1-3,2 0-3,-1-1-5,0 0-11,-1 2-15,-2 2-20,-1 2-52,1 1 98,-3 2 0,-4-1 0</inkml:trace>
  <inkml:trace contextRef="#ctx0" brushRef="#br0" timeOffset="89397.1132">27872 10955 62,'-4'-7'3,"0"1"2,-2-3 0,-2-2 1,-1 1 0,-1 2 0,-4-2 0,1 3-1,-2 0-1,0 3 0,-2 0-2,0 0-1,-2 3 0,0 1-1,-2 1 0,0 3-1,1 3 1,-2-1 0,-2 3 0,1 3 1,-1 1 0,3 4 0,-2 2 1,4 3-1,1 2 0,1 5 1,5 1-1,0 3 0,4 0-1,1 3 1,2 2 0,2 0-1,1 2 1,1 0 0,1 3-1,2 0 1,1 0 1,4 2-1,2 0 1,5 0 1,2 0-1,3-1 1,4-1 1,0-3-1,5-1 0,0-3 0,3-2-1,1-3 1,1-3-1,2-2 0,1-2-1,2-3 1,1-4-1,2-2 1,-2-3 0,0-5 0,2-4 1,-2-3 1,0-4 0,0-6 0,-2-5 1,-3-3-1,-2-6 2,-3-4-1,-4-4 0,-4-5 0,-2-4 1,-7-5-1,0-2-1,-6-3-1,-3-5 0,-3 1 0,-5-1-1,-2 1-1,-5 1 0,-2 1 1,-5 3-1,-3 3 0,-1 1-1,-5 4-1,-2 2-2,-1 6-6,-2 1-4,2 5-8,-1 2-13,2 7-16,-1 2-72,-12 7 122,5 3 0,6 4 0</inkml:trace>
  <inkml:trace contextRef="#ctx0" brushRef="#br0" timeOffset="89976.1464">27667 10422 70,'1'-36'5,"2"0"0,2-2 0,0 1-1,4 1 1,2-1 0,1-1 0,3 2 0,2 0 1,3 0 0,0 0-1,2-2 1,4 3-2,2-2 0,2-1-1,3 1-1,3-3-1,2 2 0,4 3 0,-1 2-1,2 0 0,-1 3 1,-1 4 0,-3 2 1,0 4-1,-5-1 1,-3 5-1,-4 0 0,-4 4-1,-3 2-1,-6 1-4,0 3-8,-6 0-14,-2 3-16,-2 3-25,-9 0 68,-2 3 0</inkml:trace>
  <inkml:trace contextRef="#ctx0" brushRef="#br0" timeOffset="90287.1642">28352 9360 77,'5'0'4,"3"0"1,2 1 1,2 1 0,3 0 0,-1 4 1,1 2 0,-1 3 0,1 2 1,-3 5 0,-2 3-1,-1 1 0,-3 4-1,-5 1-3,-1 0-6,-2 2-10,-4 0-13,-3-3-15,1 2-40,-9 9 81,3-5 0</inkml:trace>
  <inkml:trace contextRef="#ctx0" brushRef="#br0" timeOffset="91068.2088">28656 9240 69,'1'7'7,"1"5"0,0 4 0,4 3 0,1 5-2,1 1-2,0 1 0,1-1-1,0 0 0,-1-4 4,0-4 0,-2-6 0,-1-4 0,-2-3 0,-1-2-1,-5-6 0,0-2-2,-4-5-3,-3-6-1,-2-4-1,0-2 1,-1-5-1,-2-1 1,4-3-1,1 0 2,-1-2 1,4 1-1,3 0 1,2 2-1,4 3 0,1 1 1,5 3-1,3 3-2,2 5 1,3 0 0,1 8-1,2 1 1,0 5 0,0 3 1,-3 4 0,-2 3 1,-4 4 0,-2 3 1,-4 2 0,-3 3-1,-2 0 1,-1 0-2,0 0 1,1-2 0,1-3-1,3 0 0,2-4 1,2-2 1,4 0-1,3-1 1,2 0-1,3 0 1,2 2-1,0-1 1,0 3 0,-1 1 1,-3-1 1,-3 5 2,-5-3 1,-3 3 2,-5 0 0,-5-1 1,-3 1-1,-5-2-1,-3-1-1,-1-1-1,-4-2-2,0-2-1,1-2 0,0-3-2,1-1-2,2-2-3,2-2-5,4-1-7,1-1-13,1 1-13,5-1-13,0 1-44,1 4 99,2 1 0,1-1 0</inkml:trace>
  <inkml:trace contextRef="#ctx0" brushRef="#br0" timeOffset="91738.2472">28607 8685 60,'-16'-2'2,"-7"1"0,-5 2 2,-4 4 0,-3 3 0,-3 6-1,-2 6 1,3 8 0,2 8-1,3 8-1,3 9-1,5 7 0,6 8-1,4 5-1,8 3 0,6 3 0,6 0 1,8 1-1,5-2 1,6-5 1,7-2 1,4-5 2,4-7 2,5-6 3,3-8 0,3-11 3,5-9 0,3-11 1,3-9 0,1-10-1,1-9 0,-2-8-1,-1-9-1,-4-8-1,-5-7 0,-5-7-1,-9-5-2,-6-6-1,-8-5-1,-7-4 0,-5-2-2,-10-2 1,-8-1-1,-9 2 0,-9 3 0,-9 4 0,-9 2-1,-11 8-1,-8 6-2,-8 10-4,-8 6-6,-6 10-12,-2 11-22,-4 11-11,-3 12-71,-75 54 128,14 2 0,14 3 0</inkml:trace>
  <inkml:trace contextRef="#ctx0" brushRef="#br0" timeOffset="132480.5775">26207 13887 89,'-2'-2'3,"0"0"0,-2-1 1,3 3-1,0-2-1,0-1-1,0 3 0,1 0 0,0 0-1,0 0 1,1 1 0,0 1 0,-1 3 0,2-1 0,0 4 0,0-1 1,0 3-1,-1 0 0,1 2 0,-1 0 1,0-3-1,-1 4 0,1-2 1,-1 0 0,0 0-1,-1 2 1,0-2-2,0 2 0,0 1 0,0 1 0,-1 3-1,1 0 0,0-1 0,0 0 0,0 0 2,1-5-2,0 0-2,1-4-4,-1-1-5,1-5-14,2 3-13,5-12 1,-2 1 38</inkml:trace>
  <inkml:trace contextRef="#ctx0" brushRef="#br0" timeOffset="132896.6013">26376 13887 156,'-1'3'6,"1"2"0,0 4 0,0 3 1,0 5 0,0 1-2,1 3-6,0 2-9,0 3-9,-1-2-14,1 1-14,-1 1-36,-5 3 83,-1-3 0</inkml:trace>
  <inkml:trace contextRef="#ctx0" brushRef="#br0" timeOffset="133284.6235">26228 14036 121,'11'3'5,"4"-1"1,1 1-1,2-2 1,1-1-4,-1-2-1,2-1-2,1-2 1,-3 0-2,2-3 1,-2 1 0,0-1-1,-1 0 2,-3 1 0,-4 2 0,1 1 0,-4 0 1,-3 0 0,0 6 1,-1-2 0,-2 5 0,0 2 1,0 3 0,-2 1 0,2 1-2,0 2 0,2 0 0,0 0 0,1-2-3,1 1-1,2-5-6,0 0-5,3-5-11,0-3-11,1-3-35,8-19 71,-1 1 0</inkml:trace>
  <inkml:trace contextRef="#ctx0" brushRef="#br0" timeOffset="134241.6782">26654 13979 109,'1'7'5,"1"0"0,0 4 1,1-2-1,-1-1-2,3 1-3,-2 1-2,0-4-1,0-2-2,2-2-1,-1-2 0,0-2 0,1-5 2,2-3 2,-3-1 3,-1-2 4,0 0 2,-1 3 0,-1-1 0,1 3 1,-2 2-1,1 3-1,2 0-2,-1 6-2,3 1-1,0 3 0,1 3 1,-1 0-1,0 5 0,0-4 0,2 0 0,-4-2 0,1 0 0,0-3 1,1-2-1,-2-3 0,2-1 0,1-5 0,1-4 0,-2-2 0,3-3 0,0 2 1,2-3-1,1 1 0,2 3 0,0 2 1,-2 4-1,3 3 0,-2 4-1,-1 6 0,-2 0 1,-2 3-1,-1 3 0,0-1 0,-2 1-1,0-2-1,-1-1 0,1-2 0,-1-2 0,0-3 0,0-3 0,4-4 1,-2-4 0,1-1 1,0-3 0,2-6 0,-1 5 0,-1-3 0,-1 5 0,0-1 0,0 4-1,2 4 1,-4 0 0,4 3-1,-1 5 1,0 3 0,1 1 0,0 1-1,-1 1-4,-1-3-2,2 1-4,1-2-2,1-1-2,0-4-2,4 1 0,-2-3 2,0-3 4,2-2 5,-2-2 6,1 0 5,-2 0 5,-3-1 1,1 1 1,-2 1-1,-3 2-1,-2 2-2,0 0-2,-2 7-2,1 1-3,-3 1-1,1 4 0,-2-2 0,2 1 0,0-3-1,2 2 1,0-2 0,3-3 0,0-2 0,3 0 0,-3-4 0,5-3 1,-2-3 0,1-3 0,0-1 0,0-3 1,-2 3 0,-1-2-1,-2 3 0,1 0-5,-1 4-7,-1 1-20,-1 3-9,2 0-8,-1 9 48,1 0 0</inkml:trace>
  <inkml:trace contextRef="#ctx0" brushRef="#br0" timeOffset="135106.7277">27489 14050 122,'-4'-3'7,"2"-1"0,0 0 2,2 2 1,4-2-1,2 1-1,1 3 0,4 3-2,2 2-1,-3 4 0,3 6-1,-4 4-2,-1 3-1,-4 2-8,-2 5-9,-4-1-21,-5 3-12,-6 0-45,-37 23 94,0-7 0,-1-7 0</inkml:trace>
  <inkml:trace contextRef="#ctx0" brushRef="#br0" timeOffset="138150.9018">27901 13875 95,'-1'-2'10,"0"0"0,0 0-1,0 1 1,1 1-2,0 0-3,0 0-2,0 3-2,0 2 0,1 2 0,0 5 0,1 2 1,1-1-1,1 1-1,1 0 1,0-1 0,-1-4 1,3 2-1,-3-5 1,4 0-1,-1-3 1,2-1 0,-1-4 0,3-2 0,-2-3 0,1-5-1,0 1 0,-1-2 0,-1 1 0,-2-1 0,-1 2-2,1 1 1,-4 5-1,0-1 0,-1 5 0,2 2 0,-1 5 0,1 3 0,1 1 1,0 3 1,3-1-1,1 2 1,0-2 0,4-2 1,0-1 1,0-4 1,2-2 1,-1-3 2,1-2 0,-3-3 1,0-1 1,-3-3-1,-1-3-1,-3 0-2,-2 0 0,-1-1-4,-3-1-6,1 4-11,-3 2-12,0 1-18,-1 3-9,1 1-42,-6 9 97,4 2 0,-2 0 0</inkml:trace>
  <inkml:trace contextRef="#ctx0" brushRef="#br0" timeOffset="138344.9129">28294 13922 116,'1'2'3,"1"3"0,1 1-1,1 2-5,2 2-10,-1-1-17,-1 1-9,4 7 0,-3-5 39</inkml:trace>
  <inkml:trace contextRef="#ctx0" brushRef="#br0" timeOffset="138519.9229">28293 13781 73,'0'0'-36,"7"3"-1,2 0 37</inkml:trace>
  <inkml:trace contextRef="#ctx0" brushRef="#br0" timeOffset="138884.9438">28406 13905 113,'1'2'2,"1"0"0,0 1 1,0 4 0,1 0-2,-3 1 1,1-1 0,-2 0 1,0-2 0,0 0 0,0-2 0,1-1 0,-1-7 0,1 0-1,0-2-1,1-5-1,1-3 0,2 1 0,1 0 0,1-1 0,2 3 0,0 2 0,2 1 0,0 3-1,1 6 1,-1 1-1,0 4-5,0 4-6,-1 0-8,1 3-13,-2 1-43,6 10 76,-2-2 0</inkml:trace>
  <inkml:trace contextRef="#ctx0" brushRef="#br0" timeOffset="139415.9742">28803 13794 144,'-6'0'1,"-2"2"0,-3-1 0,-2 2-1,-2 2 0,0 3-1,-1 1 0,3 1 0,0 1 0,4 2 0,2-1 1,4 0 0,1-4 0,4 1 1,0-1-1,3-2 1,2-3 0,3-2 0,3-2 0,2-4 0,1-4-1,-1-4 0,2-2-1,-2-3 0,-1-2-1,-4-1 1,-2-2-1,-3-3 0,-5 2 0,-1-1 1,-4 0 1,0 3 0,0 0 2,0 5-1,0 2-1,2 5 0,0 2 1,0 4 0,2 5 0,0 3 0,1 6 0,-1 3 1,0 6 1,2 2 1,0 3 0,1 1 0,2 1 0,-1 0-1,2-3-1,0-2-4,0-3-7,1-1-11,1-3-15,-1-2-10,2-3-14,6-9 59,-3-4 0</inkml:trace>
  <inkml:trace contextRef="#ctx0" brushRef="#br0" timeOffset="140024.0089">28921 13774 94,'1'2'2,"2"3"0,0 2 1,3 1 1,-2-3-2,4 2 1,0 0 0,2-2 0,0-3 0,4-2 0,-2-4 0,2-2-1,-1-3 2,1-1 0,-2-4 1,-1 1 1,0-1 1,-3 1 1,-2 0 0,-2 5 0,0-1-2,-2 1-2,-2 5-2,1 1-1,-1 0-1,0 2-1,0 2 0,0 0-1,0 4 2,1 3 0,1 1 1,0 3 0,1 3 0,-1 1 0,1 2-1,-1 1 1,0-1-1,-1 2 1,0-1 0,-1 2-1,1-3 0,-2 1 1,0-2 0,-1 0 0,-1-3 1,-1-2 0,0-2 0,-2-2 1,0-3 0,-2 0-1,3-3 2,-5-1-2,3-2 1,-3-5 0,3 2 0,-1-3 0,2 0-1,1-3 0,3 3-1,2-2-1,1 1-1,4-1-6,3 4-12,1-3-26,2 4-7,2-2-57,15 0 109,-5 3 0,0-3 0</inkml:trace>
  <inkml:trace contextRef="#ctx0" brushRef="#br0" timeOffset="140376.0291">29429 13958 138,'3'0'8,"-1"-3"2,3 6 0,2 0 0,0 3-2,1 4-2,0 2-2,0 3-2,-2 2-6,0 4-9,-2 2-11,-3 3-18,-5 1-6,-3-1-17,-28 16 65,2-7 0</inkml:trace>
  <inkml:trace contextRef="#ctx0" brushRef="#br0" timeOffset="142666.1601">26171 13454 69,'-35'66'6,"-2"6"1,-3 4 0,-2 6 1,-2 2 1,-4 1 2,-4 2 1,-1-2 2,-3-3 1,-2-1 0,1-6 0,2-3-2,1-7-2,7-2-2,2-5-1,7-6-4,3-3-1,6-4-2,4-5-5,5-4-12,3-5-26,3-4-12,5-10-67,1-11 121,3-9 0,3-7 0</inkml:trace>
  <inkml:trace contextRef="#ctx0" brushRef="#br0" timeOffset="145059.2969">24166 14033 118,'1'3'2,"1"1"-1,1 3 0,1 1 1,3 4-2,-1 6 1,2 2-1,1 4 1,2 1-1,0 5 1,2 0 0,-2 1 0,0-1 0,1-4 0,-3-1-1,-1-6 0,-2 0 1,-1-7-2,-2-1 0,-2-5 0,0-1-1,-4-7 0,-1-3 0,-3-4 0,-2-7 0,-1-5 0,-3-2 0,2-3 2,-2-4 1,1-3-1,2 0 1,0-1 0,3 1 0,2 1 1,3 4-1,3 2-1,3 5 1,2 3-1,2 4 1,1 3-1,1 3 1,3 3-1,-1 3 1,-1 2 0,3 2 1,-1 3-1,0 3 0,0 1 1,2 3-2,-2 5 0,-2 1 0,2 2 0,-5 2 0,-3 2 0,-3-2 0,-5 2 0,-5-2 1,-2 0 0,-3-5 0,-2 0 1,0-5 0,4-3 0,-1-1 1,4-4-1,3-1 0,2-1 1,0 0-1,3-2 0,0 0 0,2 0 0,2 0 1,3 1 1,3 1 1,3 1 0,4 1-1,1 1 1,2 1-1,1 3 0,-2-4-1,3 5-2,-2-3-3,-2 1-5,-1-1-7,-1 0-10,-2 0-14,0-5-11,1 0-15,8-11 64,-2-2 0</inkml:trace>
  <inkml:trace contextRef="#ctx0" brushRef="#br0" timeOffset="145718.3346">24633 14122 118,'-5'0'4,"-1"0"-1,-3 3 2,1 1-1,-5 1-1,4 3-2,0 4 0,0 0 0,2 5 0,3 0-1,1 1 0,2 1 0,3-2 0,1-1 1,3-2 0,3-2-1,1-4 1,1-2 0,3-3 1,-1-4-1,0-3 0,1-3 1,-3-3-1,-1-2 0,-1-3 0,-2-2 1,-3 1-1,-1-1 1,-2 0 1,-1 2 0,0 2 0,-1 2-1,0 3-1,0 4 0,0 0 0,1 2-1,0 2-1,-1 3-1,2 3 1,0-1 1,0 6 0,2 0 0,3 1 0,-1 0 1,1-1-1,-1-3 1,2 2 1,2-3-1,-3-2 2,2-3-1,1-1 0,-1-4 1,0-2-1,1-5 0,-2-2 0,1-2 0,-3-3 1,-1-2-1,-2-2 0,0 3 1,-2-2 0,-1 4-1,1 1 0,-1 5-1,0 1 0,1 6-1,1 3 0,1 3-2,2 4 0,0 2 2,4 3-1,-1 1 0,0-1-4,2 2-11,1-2-19,0 0-14,0-4-51,7-13 100,-2-2 0,-2-2 0</inkml:trace>
  <inkml:trace contextRef="#ctx0" brushRef="#br0" timeOffset="145912.3457">24831 13900 116,'2'0'-8,"0"2"-2,0-2-4,1 3-5,1 1-4,-1 1-19,3 4 42,-1 2 0</inkml:trace>
  <inkml:trace contextRef="#ctx0" brushRef="#br0" timeOffset="146278.3667">24949 14069 99,'0'0'4,"0"0"0,0 0 1,0 0 2,0 1 1,0 1 0,1 0-1,-1 0 0,1 1 0,-2-7-1,0 2 0,-1-4-2,0-2-2,-1-4-1,1 1-1,1-3 1,0 1 0,3 0 0,1 1 0,4 0 1,2 3 0,6 1 0,1 3 1,4 2 0,3 4 0,-1 2 0,4 4-1,-3 4-3,0 4-9,-3 5-22,-2 6-17,-5 3-58,-3 39 107,-5-5 0,-5-3 0</inkml:trace>
  <inkml:trace contextRef="#ctx0" brushRef="#br0" timeOffset="152493.7222">26753 13592 68,'-8'-3'3,"-2"1"0,-4-2 0,-2 1 0,-4 3-1,-1 0-1,-1 0-1,-2 0 0,1 0 0,-1 3 1,0 1-1,-1-1 0,-3 2 1,0 0-1,-4 0 0,-2 2 0,-3 1 0,0 1 1,-1 1-1,-1 1 0,1 1 1,1 1-1,3 2 1,1 1 0,4 0 0,2 2 0,4 1 0,3 1 0,0 1 0,3 0 0,0 1 0,3 1 0,-2 2 0,3-1 0,0 2 0,0-1-2,-1 2 0,2 1 0,0-2 0,1 3 0,2 0 0,-1 3 0,3-3-1,2 0 2,1 1-1,3-1 1,3-3 0,2 1-1,3-2 1,1-2 0,3 1 0,0 1 0,2 1 0,-1-2 0,3 2 0,-1 0 0,2 0-2,-1 0 0,3 0-3,1 3 0,3-1-2,3 2 0,1 0-2,3 0 1,2-2 1,2 0 1,4-3 2,2-3 0</inkml:trace>
  <inkml:trace contextRef="#ctx0" brushRef="#br0" timeOffset="152777.7384">27100 14708 80,'13'-15'9,"5"-4"0,1-5 2,4-5 2,2-2-1,-2-2-1,1-5-1,-3 1 0,-3-1-2,-5 1-2,-1-1 0,-6 2-2,-3 2-3,-3 2-4,-4 3-10,-2 3-12,-5 4-18,1 3-63,-6-1 106,2 5 0,3 1 0</inkml:trace>
  <inkml:trace contextRef="#ctx0" brushRef="#br0" timeOffset="153991.8079">28410 13416 55,'-15'0'5,"-2"0"1,-4 0 0,-3 0-1,1 0-1,-4 0 0,-1 0 0,-2 0-2,0 2 1,-1-1-1,-1 2 0,-1 2 0,0 1 0,-2 2 1,2 2 0,0 4 0,-1 2 1,1 0 0,1 4 0,-1 0 0,1 6 0,0-2 0,2 3 0,1 0 0,2 3-1,1 0 0,2-1-1,2 5 0,2-5 0,2 3 0,4-3-1,1 3 0,3-3-1,4 2 0,1 0-1,3 0 1,2 1-1,2 1 1,3 2-1,0-3 1,3 3 0,2-2 0,3-1 1,1 0-1,1 0 1,4-3-1,2 0 1,2-1-1,3 0 1,3-2-1,2 0 0,1-1-1,2-3 1,2 0 0,1-3 1,1 0-2,2-5 2,4-1-1,-1-1 0,5-2 1,0-3 0,2-3-1,0-1 1,1-2 0,-1-2 0,-2-3 0,0 0 1,-4-3-1,1-2 0,-3-3 2,2 0-1,-2-3 1,0-1 0,1-4 1,0-2 1,-1-2 0,0-1 0,-1-2 0,0-1 1,-4-1 0,-2-2-1,-4 2 1,-2 0-1,-2-1 1,-4 1 0,-4 0 0,-3-2-1,-4-1-1,-2-2 0,-4 1 0,-4-4-1,-4-1-1,-2 1 0,-5-1-1,-2 1 2,-3-1-1,-3 4 1,-3 1-2,-1 1 1,-2 3 0,-3 4-1,0 3 0,-1 3-1,-1 5-1,0 2 1,1 2-1,-4 4 0,1 2-3,-3 2-2,0 2-7,-1 0-14,0 2-31,1 1-2,1 1-60,-18 4 120,10-3 0,2 0 0</inkml:trace>
  <inkml:trace contextRef="#ctx0" brushRef="#br0" timeOffset="155661.9034">19544 3309 74,'-1'3'1,"1"0"2,0 3-1,-1 5 0,0 4 0,0 0-2,0 8 1,2 5 1,0 5-1,1 10 0,3 7 0,0 8 0,2 5-1,3 7 2,1 5 0,0 6-1,3 5 0,-2 2 1,1 4-2,0 1 3,1 0-1,-1 0 1,-1-1 1,2-7 1,-2-2 1,0-11 2,0-7-1,-3-7 0,2-10 1,-4-7-3,-1-8-6,-2-7-11,-1-9-26,-2-2-5,0-7-20,-15-8 63,-2-2 0</inkml:trace>
  <inkml:trace contextRef="#ctx0" brushRef="#br0" timeOffset="155904.9173">19612 5117 68,'6'4'6,"2"1"-1,3 2 2,-1-2-1,4 1-2,-1-1 0,1-1-5,-1-2-6,0 0-6,-2-2-12,-1 0-29,3-7 54,-5 2 0</inkml:trace>
  <inkml:trace contextRef="#ctx0" brushRef="#br0" timeOffset="156482.9503">19612 3355 43,'0'12'-43,"1"38"43,-1-1 0</inkml:trace>
  <inkml:trace contextRef="#ctx0" brushRef="#br0" timeOffset="157217.9924">20413 4187 94,'0'8'0,"3"1"1,-1 5-1,1 2 1,1 0-1,0 4 1,0-4 0,1 0 2,-1-5 0,-2-1-2,0-5 1,-1-5 0,-1-4 0,0-4-1,-1-5-2,-2-6 1,1-7-2,1-3 1,0-4 2,2-3 0,0 2-1,4 1 2,0 3 0,2 4-1,0 6 1,4 6-1,-2 4-1,1 9 1,-2 2 0,2 8-2,-4 2 1,-1 4 1,-1 4-1,-2 5 1,0 0-1,-1 1 0,-1 1 0,2-4 0,1 2 0,1-5 1,3-2 0,1-3-1,6-3 2,0-5 0,4 2 0,1-2 0,3 2 1,0 0-1,-3 2 2,0 4 0,-1-2 2,-5 5 1,-4-2 1,-3 2 0,-5 0 1,-5-1-1,-4 0 0,-3-2-2,-6-1-4,-2 0-4,-3-3-7,-1-2-14,0-2-18,4-1-9,4-5-31,13-22 81,3-2 0</inkml:trace>
  <inkml:trace contextRef="#ctx0" brushRef="#br0" timeOffset="157644.0167">20883 4175 129,'-6'2'8,"-3"1"1,-1 1 0,-1 4 0,-4 4-2,4 0-1,0 4-3,1 1-1,3 1 1,5-1-2,2-1 1,2-3 1,5-1-1,4-2 0,1-6 2,2-1 0,3-6-2,1-3 2,0-4-1,1-3 0,-2-1 1,0-4 0,-3 0 0,0 1 1,-4-1 0,-2 6-2,-2-1 0,-2 5-1,-1 2 0,-1 6-1,0 2-2,-1 6 0,1 3-1,0 3-2,0 6-5,1-3-12,0 1-19,4-2-12,0-1-66,11-2 118,1-5 0,0-3 0</inkml:trace>
  <inkml:trace contextRef="#ctx0" brushRef="#br0" timeOffset="158338.0564">21157 4110 123,'4'10'3,"2"1"1,2-1-1,0 2 1,2 1 0,0-4-2,3-2 1,2-1 0,-1-5 0,2-2 0,1-3 1,-1-2 0,0-5-1,-2-2 1,1-3 0,-4 0 0,0 1-2,-1 0 0,-3 4-1,2 1 0,-1 5 0,-1 5 0,1 5 0,2 6-1,-2 7 2,-1 6-1,0 5 0,1 5 1,-4 3-2,0 2-1,-2-1 1,-3-1-1,-1-2-1,-2-5 0,-2-5 1,-3-4-2,1-3 0,-2-7-4,-1-2-2,2-4-1,1-8 1,-1-3-1,4-4 1,4-5 0,0-4 1,5 0 4,5-3 3,1-1 2,4 2 1,4-1 1,2 1 2,-2 1-1,4-1 0,-1 1 1,-1-2-1,0 0-1,-2-1-1,-2-2 0,-2-1-1,-2 0 2,-4 2 2,-1 1-1,-2 3 2,-4 5-1,0 4 0,0 4 2,-3 6-2,0 5-2,-2 4-1,1 3-1,0 3-1,2 3 1,3 2-1,0 1-4,4-1-5,-1-2-13,2-5-21,2 0-3,4-7-17,14-10 63,-3-4 0</inkml:trace>
  <inkml:trace contextRef="#ctx0" brushRef="#br0" timeOffset="158538.0679">21681 3663 131,'0'1'-3,"0"5"-2,1 2-6,1 2-5,0 2-7,3 5-8,0 1-11,14 21 42,1-5 0</inkml:trace>
  <inkml:trace contextRef="#ctx0" brushRef="#br0" timeOffset="158871.0869">21935 3900 129,'0'0'7,"-2"0"1,-1 0-1,-1 0 0,2 2-2,-4-2-1,2 1-2,-2 2 0,1 4-3,-2 1-1,2 2 2,1 4-1,1-2 0,3 1 1,1 1 0,3-2-1,4 2 2,2-1-1,2-2 0,3 0 1,-1 0 0,2-1 1,-1 1 2,-3 0 0,-2-3 1,-2 4 0,-2-3 2,-4 3-2,0-3-2,-4 2-8,-2-3-15,-2 1-27,-2-7-2,-2 3-33,-6-21 82,2 0 0</inkml:trace>
  <inkml:trace contextRef="#ctx0" brushRef="#br0" timeOffset="159226.1072">22430 3617 91,'3'10'9,"0"2"0,2 8 0,-1 2 0,1 5-3,-1 3 0,0 0-4,1 2-1,2 0-2,0-4-6,4-2-9,-1-5-16,-1-1-9,2-5-4,1-11 45,1-2 0</inkml:trace>
  <inkml:trace contextRef="#ctx0" brushRef="#br0" timeOffset="159903.146">22574 3602 118,'2'5'7,"1"3"2,1 5-1,2 5 1,0 3-1,1 3-2,1 2-2,0 4-1,-1 0 0,3-1-2,-3-3 1,1-1 0,-2-4 0,1-3 1,-2-7 1,-2-2 0,0-4 1,0 0-1,0-7 0,0-4-2,0 0-1,-1-9 0,2-2-2,-3-3-2,1-2 0,1 1 0,1-1 0,0 2 2,0 4 1,0 3-1,4 3 2,-2 4 0,1 4 1,-1 4 1,3 0 0,1 5 0,-1 3 2,0 0-1,2 2 0,-2-1 1,0-1-1,1 1 0,-2-1 0,2-2-1,0-1 1,1-4-2,0 0 0,2-5-1,-1-1-1,4-4-1,-3-4 1,2-2-3,-3-2-2,1-3 1,-2 0-2,-3-2-1,-4 1 1,-2 0 0,-2 2-1,-3 4 2,-2 2 1,-3 5-1,-1 2 3,-1 8 1,1 2 0,-2 5 1,4 4-1,-1 1 0,3 3 1,4 0-1,0 0-4,3-1-5,2-1-7,2-4-12,3-2-12,3-3-41,19-10 82,-2-2 0</inkml:trace>
  <inkml:trace contextRef="#ctx0" brushRef="#br0" timeOffset="160623.1871">23129 3667 100,'-3'5'4,"-3"3"0,-1 1 1,1 2 1,1 1-2,1-1 2,1-2-1,4 1 0,1-3 1,5-2-1,-1-2-1,6-1 2,-5-2-1,6-3-1,-4-3 0,0-5-1,-4 2-3,-2-7 1,-4 1-2,-2-3-1,-4 0 1,-3 0-2,-3-1 0,0 2-2,0 4 1,0 2 0,4 4 1,-2 6-1,6 1 0,2 5 0,2 2 2,1 3 2,3 0 0,-1-2 1,2-1 1,3-1 1,1-3-1,1-3 1,2-1-1,3-3-2,-4-3 2,4-1-2,-2-1-1,-2 0 0,0 0 0,-2 1-1,-1 3 3,-1 0-1,-3 4-1,5 2 1,-4 6 1,1 3 0,0 4 1,1 1-2,0 1 0,-1-1 2,2-1 0,0-3 1,-1-2 0,4-4 0,-1-5 0,1-2 0,0-3 1,2-2-2,-2-5 1,-1-1-2,0 0 0,-2-2 0,-1 1-1,-1 3-1,-1-1-1,-2 5 0,-2 1 2,0 3-1,1 2 1,1 4 0,1 1 0,1 1 1,1 3 2,1 1-1,0 0-2,-1-3-3,0 2-8,0-2-15,-2-2-18,1 1-54,-14-4 98,1 1 0,-5-3 0</inkml:trace>
  <inkml:trace contextRef="#ctx0" brushRef="#br0" timeOffset="160835.1993">22823 3456 110,'16'-11'-6,"10"-3"-27,8-3-2,13-3-1,72-45 36</inkml:trace>
  <inkml:trace contextRef="#ctx0" brushRef="#br0" timeOffset="163372.3444">26735 13609 54,'-13'-7'3,"1"2"0,-3 1-2,0-1 1,-3 0 0,-1 2 0,-3-2 1,0 1 0,-2 1 1,0 1 0,-1-1-1,2-1 1,-2 3-2,1-1 0,3 2-1,-2 0 0,0 2-1,-1-1 0,1 5 1,-2-2-1,-1 2 0,-1 2 0,1 0 0,1 1 1,0 0-1,1-1 0,2 1 0,0 2 0,1-1 1,0 1-1,0 1 0,1 0 0,-1 1 1,2 1-1,-1-1 0,1 3 0,-2 1 1,1 0-1,-2 2 1,0 1 0,0 1 0,-2-2 0,0 3 0,0-1 0,0-1-1,0 1 1,0-1-1,1 0 0,1-2-2,2 2 0,2 0 1,3 1-1,2 1 0,3 2 1,5-2-1,2 3 1,3 0 1,1 3 0,1-3 0,4 3 0,2-1 1,1 0-1,4 1 0,2 1 0,0-2 0,2 2 0,1 2 0,1-2 0,0 2 1,2-2-2,-1 1 1,3 1-1,2 1-1,2 0 1,3 1-1,1 1 0,2-3 1,1 1-1,2-5 1,1 1 0,1-6 1,2 0 0,3-7 0,0-4 1,4-3 0,-1-6 1,4-6 0,-2-4 0,2-3 1,0-5 1,0-3-1,-2 0 1,-1-2 1,0-2-1,-2 1 1,1 1 0,-2-2 0,-2 0 2,-3 3 1,-3-1 1,-4-2 1,-1 0 0,-6-1 0,-2-1-1,-3-4-1,-4-1-1,-2-3-2,-3-2-1,-4-6-1,-2 0-1,-4-1 0,-4-4 0,-3 0 0,-4 0 0,-2 2 0,-2 1-1,-1 3 0,1 2 0,-1 2-1,1 3-1,-2 4 0,2 4-2,0 1-2,-3 5-4,-1 2-7,-1 3-14,-3 2-22,0 4-63,-13 3 115,5 2 0,4 3 0</inkml:trace>
  <inkml:trace contextRef="#ctx0" brushRef="#br0" timeOffset="164363.4011">28112 14628 82,'54'-19'10,"0"-3"1,-2-6-1,-1-2 1,-1-9-1,-4-2 0,-1-8 2,-4-6 0,-3-3-1,-3-5 0,-2-4-1,-8-2-1,-2-1-2,-8 0-3,-8 2-10,-6 4-18,-10 3-27,-10 7-2,-11 4-33,-79-1 86,1 10 0</inkml:trace>
  <inkml:trace contextRef="#ctx0" brushRef="#br0" timeOffset="166066.4985">24798 13481 57,'-3'-5'4,"-1"1"-1,-2-4 1,-2 3 0,0 0-2,-2 1-1,-3-1 0,1 3 0,-3 0-1,0 1 0,-4 1 1,-1 0-1,-2 0 0,-3 1 0,-2 0 1,-1 1-1,-1 0 1,-2-1 0,-2 2 0,1 1 0,-3 1 0,1 3-1,-2 1 1,0-1-1,0 4 0,0 0-1,3-1 1,0 0-1,2 2 2,1 0-1,0-1 1,1 3-1,1-1 1,1 3 0,0 2 1,2 1 0,0 2 0,0 0 1,2 2 0,0 2 1,2 0 0,0 1-1,1-2 1,2 1-1,0 1 0,4-1-1,-1-1 0,3 1-2,1-1-1,3 3 1,1-1-1,1 2 1,1 0-1,2 0 0,1 0 0,1-2 1,1 2 1,2-3-1,1-1 0,2 0 0,1-1 1,1-2-1,1 1 0,3-1 0,1-1 0,4 1-1,1-2 1,3 0-1,2-2-1,1-1-1,4 0 1,0-2 0,2-1-1,0-1 1,2 0-1,-1 0 1,1-1 1,2-1 0,0-1 0,1 0 0,0-2 1,3 0 0,0-4 0,1 1 1,2-3-1,2-2 1,2 0 1,0 0 0,2-2 2,0-2 0,-1 0-1,1 0 2,-4-1-1,0 0 1,-1-2-1,-2 3-1,-3-1 0,2-2-1,-1 3 0,-1-3 0,0 2 0,0-2 0,-2 0 1,-2 0 0,1 1 1,-4-3 0,-3-1 0,-2-2 1,-1 0-1,-2-5 0,-2 0-1,1-4-1,-1-2-1,-2-5 0,1-1 0,-1-6 0,0-2 0,-1-4 0,-2-1 0,-2-4 0,-1-2 0,-2-1-1,-3 1 1,-3-1 0,-3 1 0,-2 0-1,-4 1 1,-3 2 0,-5 1 0,-2 3-1,-5-2 1,-4 1-1,-5 3 1,-4 1-1,-5 3-1,-5 4 1,-5 3-3,-2 6-3,-3 5-8,-1 5-12,1 6-17,-1 5-64,-29 15 107,12 0 0,6 1 0</inkml:trace>
  <inkml:trace contextRef="#ctx0" brushRef="#br0" timeOffset="166609.5295">24642 13278 85,'9'-7'14,"3"-3"-1,3-3 0,-1-3-1,5-3 0,2-3-2,4-5-1,3-4-1,7-4-3,5-5-1,6-6-5,7-5-6,7-5-17,6-3-23,6-5-59,67-52 106,-11 7 0,-13 10 0</inkml:trace>
  <inkml:trace contextRef="#ctx0" brushRef="#br0" timeOffset="176054.0697">20830 4928 53,'45'-1'5,"3"-1"0,6-1-1,4-1 2,4-1 0,3 1 0,5 0 0,3 0-1,2-1 0,4 1-1,3-2 0,2-1-1,3-1 0,3-1-1,3-3 0,2-4-1,3-1-1,1-5 1,3-3-1,1-3 0,-1-1 1,0-3-1,-2-1 1,0-2 1,-3 1 1,-3-2 0,-2-1 1,-5-1 1,-5-2 0,-6 0 1,-4-6 2,-8 3 0,-6-4 0,-6 0 0,-5-3 0,-8 0 0,-5 0-2,-6 0 1,-6 0-3,-6 1-2,-7 1 1,-8 1-1,-7 0 0,-6 0 1,-5 0-1,-7 1 0,-2-3 0,-4 5 0,-3-2-1,-3 3 0,-4 2-1,-4 4-1,-2-1 1,-6 6-1,-5 0 0,-4 1 1,-2 2 0,-5 2 0,-1 1 1,-2 4-1,-1 1 1,-2 3-1,0 1 1,-2 4-1,-1 2 1,-2 2-1,-2 3 1,-1 2-2,-2 2 1,-1 2 1,-1 5-1,-2 2 0,2 3 0,-1 3 1,0 5-2,0 1 1,3 6 0,2 3 0,-1 3 0,3 1-1,3 5 0,1 0 0,3 3-1,0 3 1,3 0-1,2 3 1,1 3-1,1 2 1,2-1 0,3 3 1,0 1 0,3 0 0,5-3 0,2 0-1,2 0 1,8-1 0,2 0-1,4 0-1,4-1 2,3 1-1,3-2-1,4 2 2,3-3-1,1 1 0,5-2 1,2-3-1,4-2 0,2-2 1,4 0 1,3 0-1,4-2 1,3-1 0,3 0-1,6-3 2,2-1 0,6-2 0,3-3 0,4-4 1,5-1-1,3-3 1,5-4 1,5-4-1,7-2 0,6-2-2,8-5-4,4-3-13,10-5-33,8-5-4,11-4-72,113-37 125,-15 1 0,-13-2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0:22:11.045"/>
    </inkml:context>
    <inkml:brush xml:id="br0">
      <inkml:brushProperty name="width" value="0.05292" units="cm"/>
      <inkml:brushProperty name="height" value="0.05292" units="cm"/>
      <inkml:brushProperty name="color" value="#FF0000"/>
    </inkml:brush>
  </inkml:definitions>
  <inkml:trace contextRef="#ctx0" brushRef="#br0">20062 15891 94,'1'-3'4,"-1"0"2,2-1-1,3-2 1,1-3-1,1 0-2,2 2 0,1-2 0,3 4-1,-2 0 0,0 5-1,3 0 1,-3 5 0,0 0 0,0 4 0,-1 0 1,1 4-1,-3-2 1,1 1 1,-1-1 1,2-1 0,-1-1 1,1-4 0,1-1 1,0-1 0,0-6 0,2 0 0,0-3-1,1-4 0,-2 0 0,1-4-1,-1 0 0,-2-1 0,1-2-1,-5 3 1,0 2 0,-3 1-2,-1 3 0,-1 2-1,0 2 0,-1 1-1,-2 3 0,0 5-1,1 1-1,-1 2 1,0 2 0,2 2 0,1 0 0,2 1 0,1 0 0,0 0 1,3 3-1,1 0 1,-2 0-1,2 2 1,0-2 0,0 1 0,-1-1 0,-3-5 0,1 1 0,0-2 1,-3-1 0,-1-4 0,-2 3 1,-5-1 0,0-1-1,-1 1 1,-5 0-1,-2-2 0,0 1-1,-3-1 0,1 0 0,-2 0-1,3-2-3,-1 0-7,6 0-15,-2-3-30,4 1-5,2-2-81,8-15 141,0 3 0,4-3 0</inkml:trace>
  <inkml:trace contextRef="#ctx0" brushRef="#br0" timeOffset="278.0159">20753 15850 213,'2'0'4,"0"0"1,1 1-4,4-2-8,0 1-26,4-5-19,2 1-79,18-9 131,-2-2 0,-1 2 0</inkml:trace>
  <inkml:trace contextRef="#ctx0" brushRef="#br0" timeOffset="937.0536">21124 15680 151,'0'-4'7,"-1"-1"1,3 0 2,3-1 1,1 0-2,2 0 1,1 0-2,0 4 0,1 3-2,0 2-2,1 2-1,1 3 0,-1 1-1,2 4-1,1-1 1,-2 2-1,2-2 0,-2-2 1,0 0 1,0-3-1,0-3 1,-1-3 1,1-3 0,0-1-1,1-6 1,-1 0-1,1-2 0,-2-4 0,-1-1 0,-1 1-1,-3 0 1,-1 1-1,-3 0 0,0 3-2,-2 1 0,0 4-1,-1 1 0,1 2-1,0 0-1,-2 6 1,2 2 0,-1 4 0,-1 2 1,1 4 0,1 2 0,1 1 1,1 0-1,0 2 1,2-1 0,1-1 0,1 0 1,-2-1 0,0-1 1,0-3 2,-1 1 0,-2-4 1,-1-2-1,-2 0 1,-3-1 0,-1-1-1,-4-2-1,-1 1-1,-2-3-3,-1-1-2,-1-1-5,0 0-7,0-3-16,-2-2-26,4 0-7,-1-2-71,0-10 135,1 0 0,6 1 0</inkml:trace>
  <inkml:trace contextRef="#ctx0" brushRef="#br0" timeOffset="1339.0766">21114 15475 191,'9'-5'11,"-7"3"1,5-1 3,5 0-1,3-4 2,5 3-5,4-3-2,4-1-7,3 1-16,3-2-33,1 1-12,0-2-102,18-18 161,-7 1 0,-8 3 0</inkml:trace>
  <inkml:trace contextRef="#ctx0" brushRef="#br0" timeOffset="1672.0956">21734 15291 228,'9'8'10,"6"2"2,0 4 0,5 3 1,1 4-3,0 4-3,3 2-1,1 6-2,-3 5-1,-3 2-1,-1 3-2,-5 3-3,-5 2-5,-6 0-4,-7 1-11,-8-1-22,-9 0-17,-6-2-92,-45 15 154,4-12 0,1-9 0</inkml:trace>
  <inkml:trace contextRef="#ctx0" brushRef="#br0" timeOffset="2121.1213">19526 15776 180,'-9'16'9,"-1"8"0,0 5 1,-1 8-1,3 6-1,1 4-3,5 4-1,7-1-1,5-1-1,7-4-2,7-1-3,6-8-8,7-5-18,7-5-24,7-7-2,9-8-33,72-33 88,-7-7 0</inkml:trace>
  <inkml:trace contextRef="#ctx0" brushRef="#br0" timeOffset="2520.1441">22247 15458 225,'0'0'10,"0"0"0,0 0-2,2 0-7,2-3-24,1 3-31,6-3-3,1-1-63,18-8 120,-1 1 0,-3-1 0</inkml:trace>
  <inkml:trace contextRef="#ctx0" brushRef="#br0" timeOffset="2646.1513">22385 15545 0,'44'-15'0,"-1"-2"0,-1-2 0</inkml:trace>
  <inkml:trace contextRef="#ctx0" brushRef="#br0" timeOffset="3901.2231">22140 15470 212,'2'-4'6,"3"1"0,1-2 0,3 0 0,5-2-4,-1 2-7,2-2-14,3 2-21,3-2-13,-1 4-68,9 0 121,-3 3 0,-6 0 0</inkml:trace>
  <inkml:trace contextRef="#ctx0" brushRef="#br0" timeOffset="4045.2313">22297 15567 174,'8'-1'-35,"5"-3"-10,7 0-49,28-21 94,-1-1 0,-4-1 0</inkml:trace>
  <inkml:trace contextRef="#ctx0" brushRef="#br0" timeOffset="5287.3024">22786 15245 67,'0'0'8,"0"0"1,2 0 2,0 0 1,2 0-1,1 0 0,2-3 0,1 1-2,1-1 0,1 2-1,4 1-1,-3 1 0,3 1 0,0 2-1,0 3-1,1-2-1,0 3 0,1 3-1,-2 1-1,1 2 0,-2 1-1,1 2 0,-3-2 0,-2 1 0,0 0 0,-2-2-1,-3-4 0,0 0 0,-2-3 0,-1 0 0,0-2 0,-1 0 1,0-4 0,0 2 0,0-3 1,0 0 0,0 0-1,0 0 1,0 0 0,0 0-1,0 0 0,-2-3-1,0 2 0,0-4 1,-1 0-1,1-3 0,1 2 0,-1-2 0,1-2-1,0-1 1,0 1 0,0-4-1,0 1 1,-1-2 0,0 1 0,1-1-1,-3-1 1,2 1 0,2 0 0,-2-1 0,1 2 0,0 0 0,0 0 0,1-1 0,-1 1 0,0 3 1,0 1-1,0 1 0,0 1 0,0 1 1,-1-2-2,1 5 1,-1-4 0,1 4 0,0-1 0,1 0 0,0 1 0,0 1 0,0 2 0,0-1 0,0 2 1,0 0-1,0 0 1,0 0 0,0 0 1,0 0 0,0 0-1,0 0 1,0 0 1,0 0-1,0 0 1,0 0 0,1-1 0,1 0 1,3 2 0,-1-1 1,2 1-1,0 2 1,2 2-1,-1 0-1,5 2 0,1 0-3,3 1-11,2-1-24,4 1-25,3-1-121,22-11 181,-1-2 0,-7-2 0</inkml:trace>
  <inkml:trace contextRef="#ctx0" brushRef="#br0" timeOffset="6653.3805">22956 15211 176,'0'9'9,"2"4"0,1 6 0,2 4 1,0 4-5,2 3-1,-1 1-3,1 1 0,1-1-1,-4-5 0,0-3 1,-1-8 0,-2-1-2,0-7-1,-2-5-2,-2-4-4,-1-4-2,0-5-4,-3-7-2,0-4 0,2-6 2,-2-5 2,0-3 3,2-3 4,1-2 4,2 1 4,3 3 2,2 1 1,3 6 1,2 5 2,2 5 1,3 5-1,1 4-1,3 3 0,0 5 0,2 2-2,0 4-1,1 2-3,-1 4-1,-5 3-1,0 3-1,-6 2 0,-7 1 0,-6 3 0,-6 0 0,-4-1 2,-6 0 0,-2-2 1,1-3 0,-1-1 0,4-4 1,5-2 3,2-1 1,5-3 2,5 2 1,5-1 1,5 3-1,4-1 2,7 4-2,3-2-2,5 1-4,3 0-10,3-2-20,0-1-34,1-3-1,0-4-80,19-23 141,-8 0 0,-5-2 0</inkml:trace>
  <inkml:trace contextRef="#ctx0" brushRef="#br0" timeOffset="7111.4067">23643 14882 96,'-5'8'6,"-3"3"1,0 1 3,-2 1 0,-1 1 0,-1-2-1,0-2 0,0-3-1,-1-4-3,0-3-1,2-3-1,0-4-2,2-3 0,1-3 1,3-1 0,2-4 1,2 1 1,4-3 2,3 4 0,4-1 1,3 2 1,3 2 0,4 1-1,3 3 0,2 0 0,3 0-2,2 1 0,2-2-1,2-1-1,1 1-4,-1-1-6,-1 0-15,-1 3-22,-2 0-12,-4 3-77,0 6 133,-5 1 0,-8 2 0</inkml:trace>
  <inkml:trace contextRef="#ctx0" brushRef="#br0" timeOffset="7593.4343">23942 14890 90,'2'-3'10,"3"2"0,1-3 2,4 1-1,1-1-1,2 4-3,3 0-1,-2 2-2,1 3-1,-2 1-1,1 5-2,-3-1-1,-3 1 1,0 3 1,-3-1-1,-3-1 1,-1-2 1,-3-3 0,-1 0 0,-2-4 1,1-2-1,-1-2 1,0-5-2,0-2 1,2-3-1,1-3 0,2-1 3,1-2 1,0 1 1,2 0 1,0 3 2,0 1 0,1 5 0,-2 1 0,3 4-1,2 4-1,0 4-2,0 1-1,3 5-2,0 2-8,0 2-14,1 2-23,1 0-14,-1 1-86,-6 10 143,-2-2 0,-5-4 0</inkml:trace>
  <inkml:trace contextRef="#ctx0" brushRef="#br0" timeOffset="7853.4492">23797 15261 180,'11'-2'16,"6"0"1,7-3 3,5-2 0,5-2-3,5-3-3,8-2-3,1-1-3,4-1-6,3 0-8,-1 2-16,1 1-22,-1 2-19,-5 2-107,9 9 170,-13 0 0,-12 3 0</inkml:trace>
  <inkml:trace contextRef="#ctx0" brushRef="#br0" timeOffset="8231.4708">24140 15591 80,'-7'3'8,"-4"2"1,-4 1 0,0 1 1,-3-1 0,-3-1-1,0-2-1,-1 0-1,1-2-2,2-2-1,0-2 0,3-3-1,5 1 0,2-5-1,4 0 0,4-2 0,4-1 0,2-2 2,5 0 1,4 1-1,2-1 1,4 3 0,3-1-1,1 2-1,2-1-6,2 3-14,0 0-22,0 0-10,2 2-50,12-6 99,-5 3 0,-7-1 0</inkml:trace>
  <inkml:trace contextRef="#ctx0" brushRef="#br0" timeOffset="8631.4937">24252 15498 158,'6'3'6,"-1"0"0,6 0 0,-4 1 1,5 1-1,0-2 0,1-2-3,2-2 0,-2-5 0,1 1-1,-1-3 0,1-4 0,-3 1-1,-1-3 2,-3 2 0,0-1 0,-4 2 0,-1 3 1,0 1 0,-1 3 0,2 4 0,2 1 0,1 6-1,0 3 0,3 5 0,-3 1 0,1 3-1,-1 2-1,-3 1-3,0-1-3,-4-2-8,-4 1-19,-3-3-24,-3-1-94,-19-12 150,2-2 0,1-9 0</inkml:trace>
  <inkml:trace contextRef="#ctx0" brushRef="#br0" timeOffset="8964.5127">24698 14599 170,'-3'5'11,"-3"6"2,1 6 0,0 6 2,0 6-3,1 7-2,1 4-3,3 2-1,3 1-1,4-1-1,2-3-2,5-4-5,2-8-13,4-4-28,2-9-13,3-5-91,29-23 148,-5-4 0,-4-5 0</inkml:trace>
  <inkml:trace contextRef="#ctx0" brushRef="#br0" timeOffset="9434.5396">25014 14765 137,'1'5'6,"0"0"0,3 2 2,0-3-1,3 3 0,0-3-1,2-1-2,1-3-1,2-5 0,0-2-2,0-5-1,-1-1 0,0-4 0,0 0 0,0-1 0,-3 2 1,0 1-1,-4 4 1,0 4 1,0 2 0,-1 2 1,1 5 1,0 1 0,3 4 2,-1 3 0,1 5 0,1 2 1,0 0-1,1 1 1,-1 2-2,-1 0 0,1-1 0,-4-2-1,-2 0-1,-2 0 1,-2-5-1,-4 1-1,-4-3-3,-1 1-7,-3-3-16,0-2-32,-2 1-3,1-4-67,-9-13 126,6-2 0,0-3 0</inkml:trace>
  <inkml:trace contextRef="#ctx0" brushRef="#br0" timeOffset="9599.549">25435 14689 140,'9'-6'-4,"6"-1"-19,3 0-17,7-1-33,24-8 73,-3 1 0</inkml:trace>
  <inkml:trace contextRef="#ctx0" brushRef="#br0" timeOffset="10130.5794">25668 14509 181,'4'6'8,"1"3"1,3 2-1,-1-1 2,5 3-3,-1-4-1,0-1-2,3 0-1,-2-4 0,2-4 0,-1-1-1,2-4-1,-3-4-1,2-1-1,-2-4 0,0 0 0,-1-2-1,-2 1 1,-2-2-1,-1 4 0,0 2 0,-3 0 1,-1 6-1,0-1 1,0 6-1,2 1 1,-1 7 1,1 0 1,1 3 1,0 4 0,0 2 1,-1-1 0,0 4 0,0-1 0,-1 1 0,0 1 0,-1-3 1,0-2 0,-4-1 1,-1-1 1,-2-2 0,-2-3 1,-3-2-1,-3-3 0,-1 0 0,-3-3-2,2-1-1,-1-1 0,5-1-2,-1-3-3,5-1-3,2-2-6,3-1-12,3-1-20,3-2-19,3-1-102,13-13 164,-1 0 0,-3 3 0</inkml:trace>
  <inkml:trace contextRef="#ctx0" brushRef="#br0" timeOffset="10352.5921">25657 14357 221,'8'-3'10,"3"-1"-1,5-1 0,3 0-3,4-1-11,2 1-25,4-3-25,-1 1-2,2-3-51,7-19 108,-7 0 0,-7 0 0</inkml:trace>
  <inkml:trace contextRef="#ctx0" brushRef="#br0" timeOffset="10721.6132">26051 14041 142,'6'4'9,"2"1"2,2 0 2,1-1-1,3 1-1,-1 1-2,3 0-2,-1 4-1,3 0-2,1 2-1,1 0-2,0 2 1,0 1 0,-1 2 1,-2 0-1,-1 2 2,-2 0-1,-4 4 1,-3 2 0,-2 2 0,-4 3 0,-1 2-1,-3 1 1,-2 1-2,-5 3-1,-5 1-7,-3-1-14,-7 5-33,-4 0-4,-7 3-77,-58 29 134,4-8 0,1-11 0</inkml:trace>
  <inkml:trace contextRef="#ctx0" brushRef="#br0" timeOffset="12601.7207">20335 16723 105,'-1'-2'2,"0"-1"-1,0-1 0,0-4 0,2 1 0,0 1-1,3-2-1,2-1 2,2 2-1,2 1 0,2 1 1,1 1 0,0 4 0,0 4 1,2 1 0,-2 2 0,0 2 2,-1 2 0,-3-4 1,1 2 3,-3-1 1,0-3 2,-3 0 0,3-1 0,-3-3-1,2-3-1,-2-4-1,2-1-1,0-3-3,0-4 0,0-1 0,0 1-1,-2-3 1,1 0-1,0 2-1,-3 6 0,1-1-2,-2 3 0,0 7-1,2 2 1,2 5-1,1 5-1,1 7 2,5 0 0,-1 5 2,3 1-2,1 2 1,0 0 0,-2 1 0,-2-1 0,1-2 1,-5-1 0,-2-4 2,-1-1 1,-3-3 0,-1-6 1,-2 0 1,-1-5-2,-2 0 1,2-2-1,-5 0-2,-1-3-1,-1 0 0,0-2-1,-5 0-1,4 0 1,0-1-1,0 0-1,1 1-1,2 0-2,0-1-5,3 2-8,-1-1-15,4-4-27,2 1-3,5-3-53,19-14 115,-1-2 0,2 5 0</inkml:trace>
  <inkml:trace contextRef="#ctx0" brushRef="#br0" timeOffset="12989.7429">21069 16673 183,'2'0'12,"2"-1"1,4 1 2,-3-2 1,3 2-2,1-1 0,3-2-4,-1 0-4,3 1-9,3-1-20,2-3-34,1-1-4,2-1-78,15-11 139,-5-1 0,-2 1 0</inkml:trace>
  <inkml:trace contextRef="#ctx0" brushRef="#br0" timeOffset="13871.7934">21904 16291 196,'6'2'12,"5"0"2,4 1-1,1 1 1,4 6-4,2 1-3,0 5-3,0 3-1,0 6-1,-3 4-3,-1 4 1,-5 4-4,-2 4-5,-6 2-10,-5 3-20,-4 0-20,-7 0-85,-27 22 144,1-10 0,-1-10 0</inkml:trace>
  <inkml:trace contextRef="#ctx0" brushRef="#br0" timeOffset="14364.8216">20012 16742 180,'-6'16'8,"-2"7"0,2 7 1,4 3 0,2 6-4,8 2-2,5 2-2,8-3-4,8-3-4,6-5-9,5-5-17,6-6-18,6-5-62,60-23 113,-6-6 0,-6-8 0</inkml:trace>
  <inkml:trace contextRef="#ctx0" brushRef="#br0" timeOffset="14786.8457">22575 16307 163,'2'-1'8,"0"1"1,3 0-1,3-1-7,3 0-19,-1 0-28,3-1-2,2-1-29,9-9 77,-4-1 0</inkml:trace>
  <inkml:trace contextRef="#ctx0" brushRef="#br0" timeOffset="19707.1272">25223 15475 117,'-2'0'6,"-3"0"0,-2 3 1,-2 3 2,-1 2-2,-5 7 0,0 4-1,-3 5 1,-1 6-1,-3 5 1,-1 4-2,0 2 0,2 5 0,4-3-1,6 1 0,5-2-1,8-1-1,6-5 1,8-4-4,6-3-9,7-7-24,5-4-16,4-8-71,36-17 121,-9-6 0,-4-1 0</inkml:trace>
  <inkml:trace contextRef="#ctx0" brushRef="#br0" timeOffset="21010.2017">26686 15149 69,'1'3'3,"1"3"0,0 1 3,2 4 3,0-3 4,2 2 4,0-2 3,4-2 0,1-5 0,5-3 1,6-10-3,8-4-3,7-6-5,13-8-5,10-4-2,11-5-2,11-3-5,9-1-10,8 0-22,4 0-18,5 3-91,72-15 145,-21 9 0,-19 9 0</inkml:trace>
  <inkml:trace contextRef="#ctx0" brushRef="#br0" timeOffset="22229.2714">20192 16408 94,'-6'-3'6,"-3"0"-1,-3-1 1,-1 2-1,-5 1-1,0 2-2,-5 3-2,-1 1 0,-3 4-1,-1 2 1,-1 2 0,1 1-1,2 2 1,1 2-2,3 0 1,4 2-1,5 4 1,5 1-1,6 4 1,2 1-1,4 6 2,5 0 1,1 3-1,5 0 1,3 2 0,2 0-1,4-1 1,2 0-1,0-2 1,1-1-1,0-3 1,-1-5-3,-2-3 1,-4-2-1,-1-5-1,-2-3 0,1 3-1,2-3 1,2 2 0,2-1 1,1-1 1,3-3 1,4 1 0,1-2 1,4-2-1,4 0 1,3-2 0,1-2-1,4-1 0,1-3 0,2-4 0,11-1 3,12-8 2,11-4 3,10-5 4,10-6-1,-4-3 1,-2 0 0,-9-2-2,-5 2-5,-5-1-5,0 1-9,-2 2-6,-1 1-7,3 1-4,-1-1-2,1 2-44,63-19 72,-15 4 0,-11 5 0</inkml:trace>
  <inkml:trace contextRef="#ctx0" brushRef="#br0" timeOffset="23365.3364">23914 16443 74,'90'-22'6,"0"1"-1,2 1-1,-2 1-2,1 2 0,-3 0-1,-1 2 2,3 1 1,-1 2 2,1-4 0,2 1 2,1 0 0,1-2-1,3-3 1,0-1-1,3-2-2,1-3-2,-1-3-1,-1-2-1,-2-5 0,1 0 0,-2-2-1,-2 0 0,-1-2 1,0 0-1,-2 2 1,0-1-1,0 1 0,-1-1 0,0 0 0,-3-1-1,-4 0-1,-2-3 1,-3-2-1,-5-1 0,-3-2 0,-5-1-1,-4 2 2,-6-2-1,-4-1 2,-3 3-1,-5 1 1,-6 2 1,-4 3-1,-6 3 1,-6 1-1,-7 4 0,-6 3 1,-7 2-2,-5 4-1,-7 4-1,-5 2-1,-7 4 0,-5 2-1,-6 3 0,-5 4 0,-7 2 1,-3 1 1,-4 4 2,-4 1 0,-5 2 2,-3-1 0,-6 3 1,-2 1 0,-7-1 1,-1 3-1,-6 0 1,-3 2 0,-3 0-1,-1 0 0,-5 3-1,0 1-1,-2 0 1,-3 2-1,-2 2 0,-2 2 0,-1 2-1,-2 2-1,-1 1 1,-3 2 0,-5 1 0,0 0 0,-6 2-1,-1-1 2,-4 1 0,-1 1 0,-3 0 0,0 2 0,-1-2 1,0 2-1,0-1 1,1 0 0,-1 0 0,1-2 1,0 1 1,2-3 0,2 1 0,-1-1 0,3 0 0,4 0 1,1 1 1,5-2-2,4 0 1,4-3-1,4 1 0,4-3 1,2 0-1,6 0-1,3-2-1,2 1 0,2 0-1,3 1 1,1-1 0,2 1-2,1 0 0,3-1 1,0-1-1,1 3 0,0-1 0,2 0 1,-1 1-1,3-2 1,-1 1-1,4-1 1,3 0 0,3-1 0,5-1-1,5 1 0,7-1-1,6 3 0,6 0-1,7 6-1,6 5 1,8 5-2,8 7-3,7 4-1,6 6-6,6 3-5,6 2-2,4 1-3,4-5-32,23 25 57,-5-13 0</inkml:trace>
  <inkml:trace contextRef="#ctx0" brushRef="#br0" timeOffset="25628.4658">27182 15063 72,'7'10'16,"0"0"2,2-1 3,4-1 0,2-5 1,5-3-2,5-3-2,8-6-4,6-3-3,13-6-5,6-6-3,12-2-4,5-6-10,8-6-19,9-1-23,3-2-1,0-2-39,64-33 93,-20 8 0</inkml:trace>
  <inkml:trace contextRef="#ctx0" brushRef="#br0" timeOffset="36196.0703">23858 14782 154,'0'-3'11,"0"2"0,0-1 0,0-1-1,1 3-4,-1 0-3,0 0-2,0 0 0,1 2-1,1 2 0,1 1 0,1 4 1,1 2 0,0 0-1,0 3 1,0-3 0,2 0-1,-3-1 1,4-1 0,-2-1 1,0 0-1,-1-4 1,3 2 0,-2-3 1,3-2-1,-2-1 0,0-1-1,2-2 1,1-3-1,-2 0 0,3 0 0,-1-2-1,0-1 0,-1-1 0,0-1-1,-2 0 0,0 0 0,0 0 0,-4 1 1,1 1-2,-2 1 1,0 3 0,-1 0-2,0 1 1,-1 0-1,1 2 1,-1 0-1,1 1 1,0 3 0,0 0 0,1 2 2,-1 2 0,3 2 0,1 0 0,0 2 0,0 2 1,-1 1-1,2 1 0,-1 1 1,1 1 0,-1 1 1,-1 1 1,0 0 1,-2 0 2,-1 1 2,-1-2 1,-1-3 1,-1 1 0,-1-6 1,-3 1-1,0-2-2,-1-1-2,-2-3-1,0 4-5,-2-6-7,1 4-14,2-4-25,-1 2-16,3-1-104,-3 5 166,1-2 0,1 0 0</inkml:trace>
  <inkml:trace contextRef="#ctx0" brushRef="#br0" timeOffset="37104.1222">24150 15417 163,'1'-2'11,"3"-2"2,2-3 1,3-2 1,1 4-1,3-5-2,1 1-2,3 4-2,0-1-3,0 4-1,2 3-1,-1 3-2,1 6-1,-1 1 0,-2 5-2,-1 3 0,-4 0-1,-2 1 0,-4 2-2,-4-1-1,-2-1 0,-5 0 1,-4 0-1,-2-2 2,-1-2 1,0-3 1,-3-1 2,4-4 1,1-2 1,1-3 0,4-3 0,1-1-1,1-2 0,1-4 0,3-1-1,3-3 0,1-1-1,2-4 1,1 0 0,3-2 0,2 1 1,1-3-1,2-1 0,1 0 0,3 0 0,-2-2 0,2 1 0,-1 0 0,-1 1 0,-3 2 0,-2 1 0,-3 6 0,0 0 0,-3 4 0,-2 3-1,-2 2 0,0 2 0,-2 1 0,0 0-1,-2 3 1,-2 3 0,-1 4 1,-2 3 1,-1 5 1,2 0 1,0 1 0,3-1 1,1 1 1,2-2 1,2-1 0,3-1 0,3-4 0,3 0-1,3-4 0,3-1-2,3-2-5,1-3-12,3-4-32,2-1-13,-1-3-103,14-17 162,-5 0 0,-5-2 0</inkml:trace>
  <inkml:trace contextRef="#ctx0" brushRef="#br0" timeOffset="37661.1541">24909 14443 88,'-10'8'8,"-3"4"2,-1 3 1,0 4 1,-2 3 1,2 5 0,1 5 1,4 2-1,2 4 0,3 0 1,3 2-1,4-2-2,3 2-1,3-5-2,5-1-2,1-2-3,4-6-9,3-4-18,2-3-26,4-5-7,1-4-66,22-17 123,-4 0 0,-8-6 0</inkml:trace>
  <inkml:trace contextRef="#ctx0" brushRef="#br0" timeOffset="38553.2051">23939 15554 115,'0'5'6,"0"2"0,0 4 1,-1 0 0,0 5-3,-3-4 0,2 2 0,-2 0 1,0-4 1,-2-1 1,3-2-1,-4-1 1,1-2-1,-1-1-1,2-2-3,-4-1-2,2-4-3,-2-1-2,3-4-3,-3-3 1,1-2 0,1-3 1,0-1 1,3 1 3,-1-1 2,2 1 1,0 1 2,4 3 1,2 2-1,3 2 0,2 0 1,2 1 0,3 2 2,2-2 0,2 1 2,-1 0-1,3 1-1,0-1 0,0-1-2,1 2-8,0 0-12,-1 0-23,1 1-12,-2-1-58,6-8 109,-2-1 0,-4 1 0</inkml:trace>
  <inkml:trace contextRef="#ctx0" brushRef="#br0" timeOffset="101252.7913">8069 16344 63,'-2'1'1,"1"2"0,0 0 0,4 4 0,3 1 0,2 2 0,1 1-1,3 0 1,-2-1 0,0 1-1,-3-3 1,0 1 1,-3-4 3,-2-1 4,0-1 1,0-1 0,-2-2 1,0 0 0,0 0-1,-1-2-1,1 1-4,-2-5-3,-1-2-1,-1 0-2,0-1 1,-2-3-1,3 3-1,0 1 0,-1-1-2,2 3-4,1 0-5,0 1-10,1 2-9,0-1-39,4 4 71,2 0 0</inkml:trace>
  <inkml:trace contextRef="#ctx0" brushRef="#br0" timeOffset="101926.8298">8177 16462 133,'-2'0'3,"0"0"-1,0 0 0,-3-2 0,-1-5 0,0-1-2,-3-1 0,-1-5-1,-1-1 0,-2 0 0,2-4 0,-3 0 1,3-2 0,1 0 1,2 0 0,3 1 1,4 1 0,5 0-1,4 4 1,1 1-1,4 4-1,2 0 0,0 5 0,3 1-1,-2 3 1,1 2 0,0 3 0,-1 1 0,0 5 1,-2-1 0,2 4 0,-3 0 0,2 2 0,-2 0 0,-1 1 0,0 0 0,-1-2-2,-2 1-3,1-3-11,-3 0-16,0 0-13,-2-2-18,-6 4 62,-2-2 0</inkml:trace>
  <inkml:trace contextRef="#ctx0" brushRef="#br0" timeOffset="102116.8407">8196 16382 96,'11'-5'1,"5"0"-3,2-2-8,6-2-9,2 0-8,4-2-12,25-9 39</inkml:trace>
  <inkml:trace contextRef="#ctx0" brushRef="#br0" timeOffset="102578.8671">8583 16177 150,'-8'2'4,"-2"-1"1,0 3-1,-2 0-1,-2 4-1,3 1-1,-1 2-2,2 2 0,3 1-1,4 0 0,0 0-1,6 1 1,1-6-1,3 1 1,3-3-2,2-4 1,0-3-1,1-6 0,3-3 1,-1-5 0,-1-3 1,-1-4 0,-1-4 2,-3-3 0,-1-2 1,-5-2 0,-2-2 1,-2 0 2,-4 0 1,-2 3 1,0 1 1,-4 5 1,3 3-2,1 7 1,0 2-2,3 5-1,-1 5-2,2 6-1,1 4-1,3 5-1,2 7 2,2 1-1,1 4 0,2 2-5,1 3-7,3-2-14,1 1-12,1-2-68,18 10 106,-3-7 0,-4-5 0</inkml:trace>
  <inkml:trace contextRef="#ctx0" brushRef="#br0" timeOffset="102878.8843">8779 16123 119,'1'2'3,"2"0"-1,4 4 1,1 1-1,1 1 0,1 0-1,1 2 2,-2-2 2,0-3 4,0-1 3,-2-1 2,0-3 1,-1-6 1,2-1-1,-4-4 0,0-3-4,-2-1-6,0-2-9,-1 3-18,-2-1-26,0 3-9,0 0-64,1 14 121,-1 2 0,0 3 0</inkml:trace>
  <inkml:trace contextRef="#ctx0" brushRef="#br0" timeOffset="103480.9187">8946 16428 91,'-1'-2'8,"-1"-2"1,-2 1 1,-1 0 0,1-2-2,-2 3 0,0 1-2,-2 4-1,1 2-2,-1 3-2,3 1 0,0 3-1,2 0 0,3 2 0,2-1-1,2 2 1,2-1-1,3 1 1,3 0 0,0 0 0,2 0 0,0-2 0,0 0 0,0-2 1,-1-4 2,-3-1-1,-1-5 1,-3-1 0,-1-5 0,-3-2 0,0-5 1,-5 0-2,-2 1-1,-1 0 0,-3 0-2,-2 3 1,-1 3-1,0 3 0,-1 2-1,0 8 1,2 3 0,1 5 0,1 4 0,1 4 0,3 3 1,1 0-1,2 4 1,3-4 0,2 0-1,2-4 1,2-3-1,3-4-7,2-6-10,2-4-20,1-4-8,3-5-15,17-26 61,-5 0 0</inkml:trace>
  <inkml:trace contextRef="#ctx0" brushRef="#br0" timeOffset="103832.9389">9115 16586 154,'0'2'9,"2"4"1,1 1-1,4 4 1,-2-1-3,5 2-2,-1-3-5,4-1-5,-1-1-4,1-4-3,-2-1 0,1 0-1,-3-4 0,-1 0 1,-2-5 6,-4-2 5,-1 0 7,-1-4 6,-1 0 2,-2 3 0,-3 0-1,1 3 1,0 5-1,-1 4-3,-1 8-3,3 5-4,0 7-1,2 6-2,0 1-5,2 3-15,2 1-27,2-1-6,0-2-51,11-4 104,-3-7 0,0-9 0</inkml:trace>
  <inkml:trace contextRef="#ctx0" brushRef="#br0" timeOffset="104217.9609">9436 16674 90,'1'11'1,"0"2"0,2 1 0,0 3 0,0-1 3,0-1 4,-1-3-1,0-3 0,-1-4 0,-1-7 1,-1-3-2,-1-5 1,-1-7-4,-2-7-4,-1-5 0,-1-7 1,-1-3 0,1-2 1,0 2 0,1 0 1,2 5-1,2 4 1,1 8-1,1 7 0,4 6-1,0 7 0,2 5-4,1 5-3,2 4-9,-1 5-19,-1 3-9,0 1-8,3 7 52,-2-5 0</inkml:trace>
  <inkml:trace contextRef="#ctx0" brushRef="#br0" timeOffset="104644.9853">10202 15729 131,'-8'2'6,"-3"4"0,-4 2 2,-1 1-1,0 2-2,-2 2-1,2 3 0,2-2-2,4 3-1,4-2 1,4 1-1,4-2 0,4-1 1,5-1 0,3-1 0,1-2 1,2 1 0,-1-1 1,1-1 0,-3 2 0,-4-1 0,-1 1 0,-5-2 0,-4 1-1,-2 0-4,-4 0-5,-3-3-12,-1 4-20,0-3-14,0-3-50,7 0 102,1 0 0,2-4 0</inkml:trace>
  <inkml:trace contextRef="#ctx0" brushRef="#br0" timeOffset="105805.0517">10366 15845 206,'-5'3'7,"-3"1"0,-1 2-1,-3 1 1,-1 0-4,1 1-1,1 3-1,2-1-1,2 2-1,4 2-1,2-1-1,3-1 0,4-2 0,2-1 0,2-4 0,2-5 1,2-3 1,1-4 2,-2-3 2,2-1 1,-1 0 1,-1 2 0,-2-1 0,-2 3 0,1 1 0,-3 1-2,0 2-2,-2 0-3,3-3-2,-3 3-3,-1-3-4,0-1-2,0-3-2,-1-1 0,0-4 1,-2 1 3,0-5 1,0-1 4,0-4 5,-2 0 5,0-1 5,0-2 2,0 2 1,-1 2 0,-1 3-1,1 4 0,1 4-1,-1 5-3,2 6-3,0 4-2,2 6-1,1 6-1,1 5 1,0 2-1,4 4 0,-1 1-1,2 0 0,2-1-2,3-1 0,1-2 0,2-3-1,2-5 1,0-4 0,1-2 0,1-5 1,-2-3 2,0-5 0,-2-3 2,-1-3 0,-2-1 1,-1-4 0,-2 2 0,-4-2 1,-1 1 0,-3 0 0,-2 5-2,-3 0 0,-1 2-1,-3 3-1,2 4-1,-2 0-1,1 4 0,-1 3-1,4 1 1,-1 2 0,5 2 0,0-3 0,4 1 1,2-2 0,0-1 0,4-4 0,-1-1 1,1-3 0,2-3 0,-2-3 0,2-1 1,-2-3-1,2-2 1,-3 1 0,1-2-1,-1 1 0,-1 1 0,1 0 0,-1 3-1,1 2 1,1 4-1,-2 2 0,2 2 0,-1 5 0,0 0 0,-2 1-1,0 0 1,-2 2 1,-2-2 0,0-1 0,-3-1 1,1 2 0,-2-7 1,0 0 0,1-5 1,1-2 0,1-3-1,1-3 1,1 0 0,3-2 0,2 0 0,1 2-1,4 0 0,-1 6 0,2 2-1,0 5 0,2 3 0,-1 3-1,0 5 1,-2 3-1,-2 3 0,-2 0-2,-2 2-2,-3-2-2,-4 1-4,-2-3-4,-2-1-6,-1-3-8,-4-3-18,-1-1-9,-2-2-15,-6-14 70,-2-2 0</inkml:trace>
  <inkml:trace contextRef="#ctx0" brushRef="#br0" timeOffset="106691.1024">10696 15070 139,'-12'-5'7,"-6"0"-1,-3-1 0,-6 2 1,-4 0-3,-5 2-2,-3 4-1,-2 2 0,-2 5 0,0 3 0,-2 6 0,-1 4-1,0 4 2,0 4-1,0 7 1,2 1-1,2 6 0,1 4 0,5 1-1,4 4 1,5 1-2,5 1 0,4-2-1,3 1 1,8-1-1,3 0 1,6 2-1,5-1 0,7-1-1,5 3-3,7-2-5,5-1 1,7-2-1,5-3 1,5-5 3,4-6 3,4-8 3,1-5 3,5-12 7,2-7 0,4-8 1,3-9 0,1-7-1,1-9-1,-2-5 1,-2-5-2,-1-6 1,-6-5 0,-3-3 1,-4-4 0,-6-2 0,-6-2-1,-3 0 0,-7 1 0,-8-1 1,-6 3-2,-9 0 0,-9 3-2,-11 1 0,-9 2-2,-9 2-3,-10 3-3,-6 3-7,-11 7-7,-5 6-21,-6 6-22,-7 10-98,-73 35 158,11 5 0,10 6 0</inkml:trace>
  <inkml:trace contextRef="#ctx0" brushRef="#br0" timeOffset="109830.2819">8250 15680 65,'-18'4'7,"-1"2"-1,-1 2 0,-2-1-2,0 0 0,0 4-2,-1-2 0,-1 3 0,1-2-1,1 2 0,1 1-1,2 0 1,2 2-1,-1 0 1,3 3-1,0-1 0,0 3 1,0 2-1,0 2 1,-1 2-1,1 2 0,0 1 1,0 1-1,0-1-1,1-2 1,0 0-1,2-1 1,1-1-1,0-1 1,2-2-1,1 2 1,0-2 0,2 2-1,1-2 1,1 0-1,1 0 1,2-1-1,0 1 0,2-1 0,0-1 0,2 1 0,1-1-1,2 3 2,1 0-1,2 2 0,0 0 1,1 0 1,2 0-1,0-1 0,0 1 2,0-2-1,1 1-1,2-3 1,-1 1-1,2 0 1,-1 0-1,3 0 1,-2 1 0,4-1-1,-1 0 1,1-2-1,3 2 1,2-1 0,0-2 0,4 1-1,1-1 1,0 1-1,3-4 1,0 3 0,0 0 0,-1-1-1,1-3 1,-1 2 0,-4-3-2,-2-2 0,-3 0 0,-2-4-1,-2 1 1,2-1 0,2 1-1,-1 0 0,3-1 2,3 1-1,-1-1 0,2 0 1,1-1-2,2 1-1,0-2 0,2 1 1,0-2-1,0 0 0,0-1 1,0-1 0,0-1 0,-2-1 1,1-1 1,-2-1 1,-1-1-1,0 0 1,-1-2 1,-3 1 0,4-4 1,6-3 0,4-5-1,2 1 1,9-6-1,-3 1 1,-4-3 0,-3 0 0,-6 1 1,-3-1 0,-3 1 1,-2 0 0,-3-1 1,1 1 0,-2-3 1,-1 2 0,-3-1-1,-1 0 1,-3-1-1,-2-1 0,-3-1 0,-2 0-2,-1-3 0,-4-1-1,-3-3 0,-1-1-1,-3-4-1,-5 1 2,1-2-1,-4 0 0,-3 1 1,-1-1-1,-4 3 0,-2-3 1,1 3 0,-3-1-1,-2-1 1,1-2-1,0 2 1,-1 0 0,2 1-2,-3 1 1,0 2 0,-2 0-1,-1 5 0,-1 0 0,-4 4 0,0 4-1,-2 0 0,0 5-1,1 1-2,1 5-7,1 2-10,2 0-23,3 6-11,1 0-49,-8 6 103,4 2 0,5-1 0</inkml:trace>
  <inkml:trace contextRef="#ctx0" brushRef="#br0" timeOffset="110566.324">8060 15747 71,'4'-9'6,"2"-2"2,5-4 2,4-6 0,4-4 0,5-1 0,4-9-1,4-3 1,2-5-2,2-3-2,3-5 0,0 0-1,1-2-1,1 4-2,-3 1-1,-2 5-7,-4 6-9,-2 7-15,-2 6-15,-3 7-35,15 17 80,-5 3 0</inkml:trace>
  <inkml:trace contextRef="#ctx0" brushRef="#br0" timeOffset="111569.3814">10989 16321 94,'13'-18'13,"3"-2"1,2-4 0,1-2 1,2-2 0,2-3 0,1 0 0,4-3-1,1 0-2,0 0-2,3 2-1,-3 0-1,0 3-2,-3 1-1,-2 4-1,-4 3-1,-4 3 0,-6 6-6,1 1-9,-5 5-27,-1 1-19,-3 3-99,-2 1 157,-3 2 0,-2-2 0</inkml:trace>
  <inkml:trace contextRef="#ctx0" brushRef="#br0" timeOffset="112593.4399">12263 16249 101,'-2'-5'5,"-1"-2"0,0-2 0,2 0 0,1-4-2,1 1-1,2-2-1,3 3 0,-1 1-1,4 2 0,0 4 0,2 2 0,-1 5 0,4 2 1,-3 4-1,1 3 0,1 0 1,-2 2-1,1-1 0,1 1 1,1-4 0,0-1 0,3-4 1,-1-4 0,2-3 1,-3-5 0,3-3 1,-3-3 1,-2-4 1,-3-2 1,0 1 2,-5-1 0,-2 0 1,0 2-2,-1 5-2,-2 0-1,0 5-1,0 2-2,0 5-2,0 2-1,2 6-1,-1 5 1,2 2 1,1 6-1,0 3 1,2 2-2,1 1 1,-1 2 0,2-3 0,1 2-1,-1-4 0,0-1 0,0-3 1,0-3 0,-4-1 0,0-3 0,-1-1 1,-2-3 0,-3-1 1,-2 0 0,-2-2-1,-5 1 1,-1-2-1,-3 0 1,-2-1-2,-2-1 0,-1 2-4,-3-3-3,0 0-7,1 1-16,4-2-19,1-1-41,10-6 91,5-1 0,4-2 0</inkml:trace>
  <inkml:trace contextRef="#ctx0" brushRef="#br0" timeOffset="112963.4611">13059 16109 179,'12'-2'6,"4"-1"1,2 1-1,0-1-3,2-1-13,0 1-17,-1 1-20,-2-1-70,2 1 117,-2 2 0,-5 2 0</inkml:trace>
  <inkml:trace contextRef="#ctx0" brushRef="#br0" timeOffset="113114.4697">13242 16208 115,'6'-2'-26,"3"0"-13,4-1-11,19-14 50,-2 2 0</inkml:trace>
  <inkml:trace contextRef="#ctx0" brushRef="#br0" timeOffset="113554.4949">13709 15780 135,'-8'-4'8,"1"-2"1,0 2 0,-1-1 0,-1 0-3,0 1-2,2 1-2,-3 3-1,3 1-1,-3 4 0,2 3-1,-2 4 0,3 3 0,1 1 0,3 3 0,1 1 2,2 2 0,2 2 0,2-2 1,0 5-1,4-4 1,2 1 0,-2 1 0,2-1-1,2-2 0,-1 0 0,2-1-1,1-2 1,-2-1 0,1 1-1,0-1 1,-4-2-1,1-1-3,-5-1-8,-1 0-10,-2-3-23,-4-2-5,-4-2-19,-10-7 68,1-3 0</inkml:trace>
  <inkml:trace contextRef="#ctx0" brushRef="#br0" timeOffset="113850.5118">13591 16106 130,'0'0'12,"3"-1"1,1 1 1,4 0 1,6-1-2,3 1-3,3-2-2,5 0-2,1-1-3,-2-2-4,4 3-7,-1-5-15,1 1-18,-2-1-11,1-1-47,11-17 99,-4 3 0,-5-3 0</inkml:trace>
  <inkml:trace contextRef="#ctx0" brushRef="#br0" timeOffset="114163.5297">14050 15702 135,'-4'5'8,"-1"4"3,-2 2 0,-1 6 2,2 0-1,-2 4-1,1 1-1,3 4-1,1 0-1,2 1-2,3-1-2,1 2-1,5-3-2,2-1-7,0-3-11,4-3-18,1-5-19,4-2-76,17-11 130,-2-4 0,-3-5 0</inkml:trace>
  <inkml:trace contextRef="#ctx0" brushRef="#br0" timeOffset="114820.5673">14237 15804 94,'7'-2'11,"0"1"0,5-2 1,0 0 0,5-1-3,-1 3-2,4-2-2,-1 0-1,-2 6-2,3 0 0,-4 1-1,1 2 0,-4 1 0,0 2-1,-4 0 1,-2 0 0,0 2 0,-3-5-1,-2 2 2,0-1-1,-2 0 1,0-3 0,-1 0-1,1-2 1,0 0-1,-2-3 1,0 0-1,0-3-1,1-2 0,1-2 0,2-3 0,1-2 1,2 1-1,-1-1 1,1-2 0,0 1 0,-1 0 0,1-1 0,-2 4 1,-1 1-1,-2 2 1,0 1 0,0 2-1,-3 3 0,1-4 0,0 6 1,-3 0-1,1 3 1,1 2-1,0 4 0,1 0 0,3 1 1,1 3-1,2-3 0,2 1 0,2 0-1,3-3-1,-1-2-6,4 0-11,0-3-18,3 0-15,-2-3-54,12-14 105,-3 2 0,-4-5 0</inkml:trace>
  <inkml:trace contextRef="#ctx0" brushRef="#br0" timeOffset="115105.5836">14744 15553 123,'6'2'8,"3"0"0,4 2 1,0 1 1,3 2-2,-2 2-2,2 3 0,-3-1-1,1 7 0,-2-1 0,-3 1-2,-2 1-6,-2 2-15,-2-2-29,-4 1-2,-3 1-30,-15 3 79,0-4 0</inkml:trace>
  <inkml:trace contextRef="#ctx0" brushRef="#br0" timeOffset="116115.6414">12645 16634 69,'-11'2'7,"-1"1"3,-4 1 1,-2 1 1,-5 3-1,-2 1-2,-2 0 0,-1 4-2,-1-1-1,3 4-1,-1 0 0,2 1-1,2 0 0,1 2 0,3 2 0,0-1 2,1 3 1,2 0 1,0 1-1,1 0 1,-1 1 0,2-1 0,1 0-2,2 0 0,0 1-2,2-1 0,2-3-1,0 1-1,4-4-1,-1 0 0,2-5-2,0-1 0,2-3 1,0-1-1,0-3-1,0 2 0,1-3-5,-1 1-7,1 0-21,-1-2-18,-1-1-87,-6-7 140,2 1 0,-3-5 0</inkml:trace>
  <inkml:trace contextRef="#ctx0" brushRef="#br0" timeOffset="116443.6602">11949 17132 97,'4'5'9,"0"1"2,1 3 0,0-4 2,2 5-1,-1-2 0,1 0-1,-1-1-1,2 2-2,1-1-2,-1-2-1,2 2-1,0-2-5,0-1-6,0 1-11,1-3-17,1 1-14,1-2-50,18-15 99,-1-2 0,-3 1 0</inkml:trace>
  <inkml:trace contextRef="#ctx0" brushRef="#br0" timeOffset="116645.6717">12292 17118 191,'-5'1'7,"0"-1"0,-4 1 0,1 5-4,0 1-10,1 0-20,-2 4-23,3 0-2,2-1-27,-13 35 79,3-4 0</inkml:trace>
  <inkml:trace contextRef="#ctx0" brushRef="#br0" timeOffset="117178.7022">12176 17512 144,'0'0'8,"-1"0"1,-1 0 0,0 1 1,-2 1-3,0-1-2,2 0-1,-2 3-1,0-1-2,1 2-1,1 0 1,-1 2-1,2-3 0,0 5 0,1-1 0,1 2 1,1-4-1,2 6 1,1-5-1,0 0 0,2 1 1,2 0-1,-1 1 1,0-4 0,1 4-1,-2-4 2,0 0-1,0 0 1,2 0 1,-5-1-1,2 0 0,-2-1 0,-1 2-1,-1 1 1,-2-1-3,0 2-1,-3 0-2,-3 0-5,0 1-7,-1 1-9,-1 0-18,0-1-7,0-1-23,-3 4 73,0-3 0</inkml:trace>
  <inkml:trace contextRef="#ctx0" brushRef="#br0" timeOffset="118349.7692">12429 17554 172,'-2'0'8,"-2"-1"2,0 1-1,-1 1 1,1 1-3,-4-2-2,2 3-2,-2 1-1,2-1-1,-1 4-2,0-3 0,-2 5-1,4-2 1,-2 2-1,2 1 0,1-2 0,3 1 1,1-4 0,1 2 0,2-3 0,1 3 1,2-4 0,0 0 0,1-3 1,4 0 0,-3-3 0,2 0 0,2-2 0,-1-1 0,0-1-2,0 1 0,0-3-1,-1 3-1,-1-1-2,-1 0 1,-1 0-3,2 1-1,-3 0-2,2-2-3,-3 3 0,3-4-1,-3 1-2,2-1 2,-3-1 1,0-1 3,-2 1 3,-2-2 5,0 0 3,0 0 6,-1-1 4,-1-1 2,-2 0 2,-1 1 1,0-1-1,-2 0-2,-1 1-2,1 2-3,1 1-3,-3 1-2,3 3-1,2 1-1,-1 0 0,1 3 2,2-1-1,0 6 2,1-1-1,4 4-1,0 3 1,3 1-2,2 2 1,2 0-1,0 1 0,1 0-1,2 2 1,1-1-1,0-2 0,0 1 1,0-3-1,0-1 1,1-1-1,0-3 1,-1-2-1,1-2-1,-1-2 1,2-3 0,-4-2-1,1 0 1,-1-4 0,-2 1 0,0-1 1,-1-2-1,-2 0 0,-2 2 0,0 0 0,-3 2-1,0 2-1,-2 1 0,-1 1 0,0-2 0,0 4 0,0 1 0,-1 2-2,1 1 1,-1 3-2,2 0 1,0 2-2,2 0 1,2 1 0,-1-4 0,2 3 1,-1-4 2,5 2 1,-1-3 1,2-1 1,-2-4 1,5 0 2,-5-4 2,2-2-1,0 1 2,-1-4 0,0 0-1,2-1 0,-2-1-1,1 2-2,-1-2-1,1 3 0,0-2-2,-1 3 0,3 3-1,-3-1-1,1 4-1,0 1 0,-2 1 1,0 3-1,-1 0 0,0 2 1,-4-1 0,3 5 1,-4-3-2,0 2-14,-2-2-23,0-1-9,0 0-41,-4-31 90,0-1 0,1-3 0</inkml:trace>
  <inkml:trace contextRef="#ctx0" brushRef="#br0" timeOffset="119000.8064">14564 15990 127,'-1'1'3,"-2"5"0,1 0 1,-3 3 1,2 4-2,0 3 0,1-1 0,0 4 0,3 1-2,1 1 1,1 1-1,5 2 1,1 0 0,2-2 0,3 1 1,2-2 1,4-2 1,2-2 1,0-1 0,4-3 2,0-3-1,2-3 1,0 0-1,0-4 0,-1-3-1,0 0-1,-1-3-1,1 1 0,-2-3-2,-1 1 1,-1 1-2,-4-1-1,-2 0-5,-5 1-7,0-1-12,-5 2-21,-1-1-10,-4 0-54,-5-6 109,-2 2 0,-1-1 0</inkml:trace>
  <inkml:trace contextRef="#ctx0" brushRef="#br0" timeOffset="119218.8189">15079 16241 167,'5'5'9,"3"1"1,1 4 0,2 1 1,-1 2-5,-1 1-2,-2 1-5,-2-3-5,-4 2-9,-3 3-15,-4-2-22,-4-1-61,-16 10 113,3-4 0,-2-3 0</inkml:trace>
  <inkml:trace contextRef="#ctx0" brushRef="#br0" timeOffset="119847.8549">15022 16549 116,'0'0'8,"-3"0"0,-2 3-1,-3-1 1,-3 1-3,-2 2-1,-3 2-2,-2 1-1,1 1 0,-2 4 0,2 0 0,0 1-1,4 0 1,1-1-1,4 0 0,3-5 0,1 3 0,2-6 1,4 3-1,0-2 1,3-1 0,4 0 1,3-3-1,0 0 0,3-2 1,-2-2 0,1 2 1,1-2 0,-4 0 1,-2 1-1,-4 1 0,-3 1 1,-4 5 0,-4-1-1,-3 5 0,-2 1-2,-4 0 1,2 2-1,2 0 1,-1 1 0,6-1-1,1-1 2,3 0 0,2 0 0,3-2 1,3 1 0,2-3 1,4 0-2,3-3 0,2 0-4,1-4-4,4-2-9,-3-4-11,2 2-17,-1-6-13,-3 0-44,0-16 99,-1 3 0,-8 1 0</inkml:trace>
  <inkml:trace contextRef="#ctx0" brushRef="#br0" timeOffset="120244.8776">15098 16701 151,'6'3'5,"0"0"0,2 2 1,2 2-1,2-2-3,0 1-3,1-3-5,0 2-4,-1-5-5,2 0-3,-3-2-4,-1-3-1,-1-2 2,-1-1 5,-4-2 6,-1 0 7,-3-1 8,-1 1 6,-1 1 7,-2 1 3,-1 2 1,-1 0-1,0 3-1,-2-1-2,3 2-2,-2 5-2,0 2-4,-1 4-1,2 3-2,-2 4 0,3 1-2,0 4-2,-1 1-2,2 1-3,0-1-9,3-1-14,-1-1-23,1-1-6,1-4-43,1-4 97,1-4 0,0-4 0</inkml:trace>
  <inkml:trace contextRef="#ctx0" brushRef="#br0" timeOffset="120765.9074">15289 16629 137,'1'5'7,"1"5"0,1 1 1,0 4-1,2 5-3,1-1-3,2 5-3,1 0-2,-1-2-1,1 1-4,1-2 0,-4-2-1,1-4 1,-3-3-1,-2-5 1,0-2 1,-4-3 2,-1-5 2,-2-2 3,-2-4-1,-1-3 1,-1-5 2,1 0 2,-1-5 0,2 0 1,-1-2 1,2 1 0,3-2 1,2 3 0,2-2-1,3 3 0,3-1-1,2 4-1,1 1 0,2 3-1,0 3-1,1 4 0,0 3-1,-3 5 2,0 3 0,-1 3 1,-4 3 1,-2 2-1,-2 1 1,-3 1-1,-2 0-1,-3-3-2,-1 2-5,-1-6-5,-1 1-6,-1-5-12,3-1-9,0-2-29,4-2 66,2-3 0</inkml:trace>
  <inkml:trace contextRef="#ctx0" brushRef="#br0" timeOffset="121067.9247">15602 16543 112,'0'-3'10,"1"-5"2,1 0 1,-1 2 0,0-1-1,0 0-3,-4 1-2,-1 3-2,-3 1-2,-2 2-3,-4 1 0,4 2-1,-3 2-2,3 4-1,2-1-3,2 3-1,0 2-3,3-1-4,3 3-4,4-2-4,2-1-5,5-3-49,24-11 77,-1-2 0,-1-3 0</inkml:trace>
  <inkml:trace contextRef="#ctx0" brushRef="#br0" timeOffset="121586.9543">15869 16430 167,'-3'-1'10,"1"0"-1,-3 0 0,-3 1 0,-1 0-5,-3 1-2,0 4-3,0-2-2,-1 4-1,4 0-1,0 3-2,3 0 0,3-1-3,1 1 0,5-2-2,3-1 1,0 0 1,3-5 0,1 1 3,1-3 1,-1-3 2,0 1 3,2-7 4,-4 1 0,0-5 2,-1 1 0,-3-3-1,-2-1 1,-1-1-2,-2-2 1,-2 0-2,-1-1-1,-2-2 1,0 2-1,0-1 1,-1 0 1,-1 3 2,2 0-1,1 4 0,0 4 1,2 2-1,1 5 1,2 3 0,-1 5-1,0 2-2,2 6 0,0 5 0,2 2-1,3 3-1,2 0-2,1 1-4,2 0-5,1-2-5,2-4-3,0-1-1,2-3 0,-1-5 0,1-4 2,-2-3 5,0-4 4,-1-4 5,1-5 5,-3-1 2</inkml:trace>
  <inkml:trace contextRef="#ctx0" brushRef="#br0" timeOffset="121827.9681">16036 16298 101,'1'-21'19,"-1"1"-1,-1 4 0,0 3-2,0 3-4,0 3-2,0 2-4,0 5-1,1 2-3,0 8-1,1 1 0,0 5 0,1 1-1,1 4 0,1 0-1,1 2 0,-1-3-2,2 1-1,0-4-2,1-2-5,2-3-4,0-3-7,1-3-7,1-4-9,0-3-42,7-11 80,-2 1 0</inkml:trace>
  <inkml:trace contextRef="#ctx0" brushRef="#br0" timeOffset="122106.9841">16144 16276 131,'2'-2'11,"4"-2"2,2-2 2,7-1 1,2 2-3,4-4-1,3 3-1,1-2-3,0 2 0,-2-1-1,0 2-3,-3-1-1,-4 1-2,-2 1-4,-4 2-5,-1-1-7,-1 3-8,-5-3-15,0 6-15,1 0-60,-12 9 113,0 0 0,0 0 0</inkml:trace>
  <inkml:trace contextRef="#ctx0" brushRef="#br0" timeOffset="122305.9955">16309 16409 143,'2'-1'3,"5"-1"-4,-3 0-8,5 0-11,-2 2-17,3 0-42,-2 9 79,-1-4 0</inkml:trace>
  <inkml:trace contextRef="#ctx0" brushRef="#br0" timeOffset="122788.023">15209 16973 105,'20'-7'11,"8"-5"2,7-1 1,9-5 0,10-4 0,7-1-3,7-1 0,6-5-1,1 2-2,2 1-1,-1-1-2,-1 4-4,-4 0-9,-3 4-13,-5 2-22,-7 2-12,-7 4-42,-15 10 97,-13 2 0,-13 3 0</inkml:trace>
  <inkml:trace contextRef="#ctx0" brushRef="#br0" timeOffset="123400.058">12627 17924 116,'0'0'7,"6"-1"2,3 1 1,4-4-1,3-2-2,6-3-1,-3-3-2,5-2 0,2-2-2,6-2-2,4-2 0,3-1 0,3-3-2,5-1 0,0-2-4,3 1-7,2-3-16,-3 2-15,1 1-34,52-25 78,-10 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13:48.713"/>
    </inkml:context>
    <inkml:brush xml:id="br0">
      <inkml:brushProperty name="width" value="0.05292" units="cm"/>
      <inkml:brushProperty name="height" value="0.05292" units="cm"/>
      <inkml:brushProperty name="color" value="#FF0000"/>
    </inkml:brush>
  </inkml:definitions>
  <inkml:trace contextRef="#ctx0" brushRef="#br0">12808 3396 93,'0'0'7,"0"0"1,0 0 0,0 0 1,-3 0-2,0 0 0,-2 0-1,-4 0 0,-1 4 0,-2 3-1,-4 3 1,-1 3 1,-1 4 0,-2 4 0,2 3 0,0 5 0,4-2 0,2 5 0,3-2 1,5 2-1,5-4-1,3-2 0,4-1-1,4-1 0,2-6-1,3-1-1,1-4 0,3-1-1,0-4-2,-1-4-2,2-1-1,-3-3-3,0-6-4,-1-2-4,-1-5-2,-2-3-2,-2-5 1,-1-5 2,-1-5 2,-4-5 2,2-3 5,-4-4 4,-2 0 4,0-2 3,-1 3 0,-2-1 2,-1 4-1,0 3 2,-2 4-1,1 4 2,-1 1 0,0 7 0,-2 2 0,2 3-1,1 5-2,0 0 0,1 5-2,0 1-2,0 5 0,2 3-1,0 5 0,1 5 2,2 6 1,0 5 1,3 4 0,-1 4-1,1 3 0,0 5-1,0 0 0,0 1-1,0-1-1,-1-1 0,1-3-1,-1-1-2,1-4-9,-1-2-13,-2-6-27,3-3-6,1-5-72,11-7 129,-1-4 0,-2-3 0</inkml:trace>
  <inkml:trace contextRef="#ctx0" brushRef="#br0" timeOffset="461.0263">13219 3558 165,'-2'-2'12,"-1"-3"1,-1 2 0,-3-2 0,0 5-4,-4 0-2,2 5-2,-2 2-2,0 4-1,1 3 0,2 1-1,-1 3 1,3 1 0,1-1-1,3-1 1,2 0 0,1-5 1,3-1 0,2-4-1,3-3 1,1-5 0,2-2 0,0-4 0,1-4-1,1-4 0,-2-2-1,-2-1 1,1 1 0,-3 2-1,-3 4-1,-1 0 0,-1 5 0,-3 4-1,0 4 1,-1 1-1,-1 5 0,1 4 1,0 0-1,1 2-4,2 1-6,1-1-12,3 2-21,-3-5-13,6 0-83,16-7 140,-1-2 0,-1-5 0</inkml:trace>
  <inkml:trace contextRef="#ctx0" brushRef="#br0" timeOffset="859.0491">13476 3439 165,'0'0'9,"-3"0"0,2 0-1,-4 2 2,-3 0-5,1 5-1,-2-1-3,0 6 0,-1 2-1,1 2 0,0 2 0,1 0 0,2 1 2,2-2 0,2-3 1,3-1 0,2-3-1,3-1 1,2-1 0,3-1 0,1-1-1,2-1-1,1 1 0,1-2 0,-1 2 0,-2 0 0,-3 0 0,0 0 1,-2-1 0,-6 2 0,0 1 1,-4 0-3,-3 1-2,-5-1-4,-1 1-6,-4 0-8,0-2-12,0 1-17,2-3-80,0-4 129,1-1 0,6-1 0</inkml:trace>
  <inkml:trace contextRef="#ctx0" brushRef="#br0" timeOffset="1341.0767">13646 3442 134,'-2'3'6,"2"-2"1,-3 4 0,-1-1 0,-4 1-1,-2 0-1,-3 3 0,2 1 0,-2 1-1,3 3 1,2-1-1,1 2 1,2-3 0,3 1 0,3-3 0,4-1-1,3-2 0,1 1 0,1-2-1,6 1 0,-3-4 0,2 0-1,-2 1-1,2 0 0,-3-1 1,0 3-1,-3-3 1,-1 2 1,0-1 0,-2 4 0,-3-2 1,-1 3 0,-5-1-1,0 2 0,-7 1 0,-1 0-2,-4-2-2,1 3-2,-4-2-5,2-1-7,-1 2-12,3-3-21,-1-1-10,5-3-54,5-7 112,1-1 0,3-4 0</inkml:trace>
  <inkml:trace contextRef="#ctx0" brushRef="#br0" timeOffset="1594.0911">13783 3521 187,'0'0'8,"0"0"1,0 1 1,0 3 0,2 1-3,0 3-1,1 3 0,-1 1-1,1 1-2,1 1-2,-2 0-5,1-1-13,0 1-26,1-2-11,-1-2-80,2-5 134,-1-2 0,1-4 0</inkml:trace>
  <inkml:trace contextRef="#ctx0" brushRef="#br0" timeOffset="1773.1014">13758 3374 189,'0'0'-11,"0"0"-12,0 0-11,0 0-12,0 0-29,6-3 75,0 2 0</inkml:trace>
  <inkml:trace contextRef="#ctx0" brushRef="#br0" timeOffset="2693.154">13823 3198 187,'0'-4'10,"1"1"0,0-3 1,2 3 0,-1-4-4,1 3-2,1 1-2,-2 0-2,5 6 0,-1 2 0,3 7-1,-1 6 0,2 8 1,0 3-1,-2 7 0,1 5 0,-1 5 0,0 4 0,-1 2 0,-2 0 0,0 1 0,-1 0 0,0-4 1,-1-1 0,1-2-1,0-5 1,0-4 0,0-3-1,2-5 1,2-2 0,-2-5-1,2-4 1,0-2 0,3-3 0,-2-3 1,1-3 0,1-3 0,0 0 1,-2-3-1,3-3 1,-2-1 0,-1-5 0,2-1-1,-2-3-1,0-2 0,-2-4 0,0-2 0,-2-2-1,-2-1 0,-2-1 0,-2-1 0,-2 0 0,-2 3 0,-2-2-1,0 5-1,-2 1 1,0 1-1,-3 3 1,2 2-1,1 1 1,-1 2 0,2 2 1,1 2 0,0-1 0,2 2 0,0 0 1,1 1-1,1-2 0,1 3 0,1 0-1,-1-1 1,2 1 0,0-1 0,-1 3 0,0-5-1,1 3 1,0-2-1,0 0 0,1-1-1,0 1 1,2-4 0,1 2 0,3-3 0,0 1 0,3-2 1,-1 0-1,3 3 1,0-1 0,0 1-1,2 0 1,-2 0-1,1 2 0,-3 2 0,-1-1 1,-1 2 0,-2 2 0,-2 1 0,2 2 1,-3 3 0,0 2 1,-3 3 0,2 2 0,0 0-1,0 2 1,1-1-1,-1-2 0,1 2 1,1-3-1,-2-2 0,2-1-1,0-1-4,1-3-18,-2-2-30,5 0-5,-1-4-82,5-18 139,-1-1 0,0 0 0</inkml:trace>
  <inkml:trace contextRef="#ctx0" brushRef="#br0" timeOffset="2877.1645">14166 3374 214,'-12'-15'2,"11"13"-4,-2-2-10,1-1-10,0 4-14,1-1-14,0-1-44,8 16 94,1-2 0,0 1 0</inkml:trace>
  <inkml:trace contextRef="#ctx0" brushRef="#br0" timeOffset="3177.1817">14377 3350 181,'-3'2'9,"-4"-1"0,2 1 0,-5 1 1,3 2-4,-5 2-3,5 2-1,-3 3-1,3 3-1,1 2 1,1 3 0,2 3 1,2-1-1,1 2 0,3-2-1,3-2-4,2-3-8,4-1-12,0-6-16,6-1-11,-1-6-54,19-15 105,-4 2 0,-3-4 0</inkml:trace>
  <inkml:trace contextRef="#ctx0" brushRef="#br0" timeOffset="3607.2063">14504 3389 186,'-1'-4'11,"0"0"1,1-3-1,0 4 1,0-1-4,3 1-4,3 1-1,0 3-1,5 2-1,0 3 0,0 4-1,2 4 0,-2 2 1,-1 2 0,-2 3 0,-2-1 0,-3 2 1,-4-1-1,-3-1 1,-3-4 0,-4-3-1,-1-1 1,-4-5-1,1-2 0,-1-3-1,1-3 0,0-2 0,3-4 0,4-4 0,0-1-1,5-4-1,3-1 1,3 0-1,4 0 2,2 0-1,0 5 1,3 4-1,1 3 2,0 2 0,1 7-1,-2 4 0,2 0 0,-4 5-1,1 0-4,-2 3-10,-2-7-21,-1 6-20,0-6-92,5-4 148,-2-2 0,0-3 0</inkml:trace>
  <inkml:trace contextRef="#ctx0" brushRef="#br0" timeOffset="3884.2221">14685 3130 134,'1'4'5,"1"1"1,1 7 0,1 2 1,0 5 0,3 3 0,1 3-2,1 3-1,0 1-1,1-1-4,-1 1-8,0-4-13,0-2-17,-2-3-7,0-1-21,-3 0 67,-2-6 0</inkml:trace>
  <inkml:trace contextRef="#ctx0" brushRef="#br0" timeOffset="4203.2404">14659 3388 189,'3'-1'6,"3"-2"0,4 0 0,0-4 1,2 0-3,3-1 0,2-1-1,1 0-1,1 0-1,-2 2 1,0 3-1,-2-1 0,1 4 1,-3 2 0,0 4-1,0-1 0,-3 3 1,2 2-1,-3 0 0,0 1-3,-1 0-11,0 1-26,-4-3-13,3 1-84,5 2 136,-1-3 0,-3-3 0</inkml:trace>
  <inkml:trace contextRef="#ctx0" brushRef="#br0" timeOffset="4359.2493">14953 3226 178,'-4'-2'-25,"-2"-1"-19,1 1-65,2 9 109,3-1 0,-1 2 0</inkml:trace>
  <inkml:trace contextRef="#ctx0" brushRef="#br0" timeOffset="5134.2936">15146 3296 122,'-2'0'6,"-2"0"1,0 0 0,-3 1 0,2 1-3,-3 1-1,1 2-1,-2 3-1,3 2-1,-1 2 1,1 1-1,3 1 0,-1 1 0,1 0 1,2 0-1,1-1 0,3 0 0,0-1 0,1-1 2,2-1 0,2-1 2,1-1 3,0-5 2,0 0 0,-1-4 1,0-2 1,0-4-2,-2-3 0,-2-3-2,1-3-3,-1 0-1,-2-1-2,-1 1 0,1-1-1,-1 2 0,0-2 0,2 2-1,1 1 1,0-1-1,0 5 0,1 1 0,1 1-1,0 0 0,-1 4 0,3 0 0,-2 3 0,3 3 1,-1 4-1,1 2 2,1 1-1,0 5 1,-2-2 0,1 3 0,-2-1 0,-1 0 0,-1 0 1,-1-2 1,-1-3 1,-2 0 0,1-5 0,-2 0 1,0-2-1,-2-3 0,0-4-2,-2-4-1,0-2-1,1-5-1,2 0-1,0-3 0,2-1 0,0 0 0,4-2 1,1 5 1,2 0 0,0 2 0,1 5 1,1 2 0,2 4 0,0 3 0,0 4-1,-1 2 1,1 5-1,-2 4-6,-1 2-9,-3 2-16,-1 3-19,-4 6-75,-15 29 126,-5-3 0,-1-4 0</inkml:trace>
  <inkml:trace contextRef="#ctx0" brushRef="#br0" timeOffset="5780.3306">13474 4170 83,'24'0'14,"1"0"0,10-2-2,5 0-1,6-1-1,7-5-2,7-1-1,5-3-1,6-2-2,2-1 0,5-2 0,4-3-2,3 4 0,3-2 2,2 2 0,0 0 1,1 1 1,2 0 0,-2 2 2,-3 0 1,-1 2-1,-6 2-1,-5 0-1,-5 4 0,-7-1-2,-7 4-1,-9 0-7,-8 2-9,-9 1-18,-5 1-24,-8-1 0,-6 3-44,-9-2 99,-4-2 0,-4-2 0</inkml:trace>
  <inkml:trace contextRef="#ctx0" brushRef="#br0" timeOffset="6338.3625">15636 3392 56,'1'4'6,"3"1"1,-1 0 1,0-1 0,2-1 1,0 1 1,-1-1 2,1-1 0,0-1 0,2-2 0,-2-1 1,3-1 1,0-1-1,4-3 0,-3-3-1,5-1 0,0-2 0,1-2-1,3-4-1,3-2-1,0-2-2,2-3-1,2 0-2,1-2-3,-3 2-7,1 0-19,0 3-31,-1 1-3,-4 5-84,4-6 143,-5 5 0,-6 3 0</inkml:trace>
  <inkml:trace contextRef="#ctx0" brushRef="#br0" timeOffset="14772.8449">18045 3096 108,'3'0'5,"-1"0"1,3 2 1,-4 0 1,1 1-2,1 1-2,0 2 2,-2 0-2,0 3-2,1 0-1,0 1-8,0 2-11,-1-3-16,4 2-8,-2-1-14,7 1 56,0-1 0</inkml:trace>
  <inkml:trace contextRef="#ctx0" brushRef="#br0" timeOffset="14994.8576">18182 3144 150,'0'5'11,"0"2"1,0 3-1,0 2-1,0 1-10,1 2-22,-2 1-23,2 1-2,-1-1-33,1 4 80,0-6 0</inkml:trace>
  <inkml:trace contextRef="#ctx0" brushRef="#br0" timeOffset="15662.8958">18555 3182 98,'0'0'5,"0"0"1,2 1 2,0 1 1,1 4 1,1 1 0,-1 4 1,-1 1 1,1 5-1,1 0-1,-1 3-2,0-3 0,0 4-2,-1-2-2,1-3 0,0 0-1,-1-1-1,0-5-6,-1 1-9,1-1-14,-1-3-18,-1 1-4,1 1-38,4-5 87,-2-1 0</inkml:trace>
  <inkml:trace contextRef="#ctx0" brushRef="#br0" timeOffset="15956.9126">18716 3208 129,'-5'4'7,"3"1"0,-2 5 2,3 0-1,2 3 0,2 1 0,1 2-3,4 0-3,1 1 1,-2 0-1,3-2-4,-3 0-7,1-1-15,-3-4-20,-2 2-65,-5 2 109,1-1 0,-2-5 0</inkml:trace>
  <inkml:trace contextRef="#ctx0" brushRef="#br0" timeOffset="16524.9451">18633 3398 134,'1'-2'10,"4"-2"0,1-1 0,7 0 0,2 0-4,6-2-2,2 0-2,3 1-1,2-1 1,1 0-2,0 1 1,-2-1-1,-2 0 2,-4 2-1,-3 1 1,-6 2 0,-2-1 1,-3 1-1,-4 1 1,-2 4 0,-1 0-1,-4 2 0,-1 3-1,-3 2-1,1 0 1,-3 2-1,4 0 0,1 0 0,2 0 0,2 0 0,2-4 1,3 2 0,1-1 0,4-3 1,1-2 1,3 0 0,0-3 1,-1-3 1,2-2 0,-1-3 1,-1-2-1,1-2 1,-5 0-1,0-2-1,-3 0 0,-2-1-2,-1 1-2,-4 5-1,-1-2-3,0 3-4,-2 1-4,-1 3-7,-1 1-11,-4 4-17,2 3-8,0 3-40,-1 10 95,3-3 0,4 1 0</inkml:trace>
  <inkml:trace contextRef="#ctx0" brushRef="#br0" timeOffset="17195.9835">19105 3294 160,'0'0'10,"0"0"-2,2-2 0,1 2 0,-1 0-4,0 0-3,0 2-1,-1 1-1,1 4 0,1 1 2,1 3-1,0 1 1,0 1-1,2-1 0,-1 0 1,0 0 0,1-2-1,0-1 2,0-2-1,1 0 0,1-1 1,-3-2 1,4 0 0,-3-2 0,1-3 0,-2-1 0,2-3-1,-3-3 0,3-1 0,-3-1-1,0 0-1,-2 3 2,0-3-2,-1 3 0,0 2-1,0 1-1,-1-1 0,0 3 0,1-1 0,-1 3-1,2 3 1,0-1 0,3 3 1,0 3 2,3 3-1,-1-1 0,1 2 1,2-3 1,-1-1 1,3 1 2,2-6 1,1 2 1,0-4 4,0-2 0,0-4 1,-1 0 0,-1-5-1,-3 0 0,-3-3-3,-1-3-2,-3-3-2,-3 1-2,-2-2-3,-1 0-3,-3 3-6,-1 0-10,-1 3-21,-3 3-21,2 5-1,-1 1-63,-9 8 126,4 2 0,1 1 0</inkml:trace>
  <inkml:trace contextRef="#ctx0" brushRef="#br0" timeOffset="17881.0227">19975 3157 134,'-4'-1'5,"-1"1"0,-5 1-1,6 1 1,-4 1-4,0 4-1,-2 2 0,3 1-1,-1 2 0,0 4 1,1-2-1,1 2 0,1 1 1,1 0 0,3-3-1,1 1 1,0-3 1,2-1 0,1-4 1,4 2 0,0-7 1,1 4 2,-1-5-1,2-1 1,0-2-1,0-3 1,0-2-1,1-1 0,-1-1-1,-2 0 0,-1-1-2,-2-1 1,-2 3 1,0-2-2,-4 2 1,1 0 1,-2 1-2,0 0-1,0 3 0,0 0 0,2 4-1,1 2 1,1 2-2,-1 1 0,2 3 1,1 2 2,1 1-2,2 1 3,2 0-2,1-3-1,0 1-7,2-2-9,1-1-11,1-3-14,-1 1-66,7-10 108,-3 1 0,-2-1 0</inkml:trace>
  <inkml:trace contextRef="#ctx0" brushRef="#br0" timeOffset="18557.0614">20150 3200 113,'2'0'6,"2"0"0,3 0 1,3 5 1,1-2 0,2 3-3,1 1 0,0 2 0,0 0-1,-1 3-1,-1 0-1,-1 0 0,-4 1 0,-2-2 1,-1-3 1,-4 1 0,0-2 0,-4-1 1,0-3-1,-2 0 1,0-3 0,-1-1-1,0-1-1,0-4 0,3-2-2,2-1-1,2-3 1,1 0-2,3 0-1,1 1 2,3 0-1,1 0 0,0 1 0,1 2 0,2 2 1,0 1 1,0 0-1,0 1 1,0 2-1,1-3 1,-1 1 2,2 1-1,-4 0 2,0 0 2,0 0-1,-2-1 1,-3 0 0,0 1 0,-2 0-1,0 0 0,-3-3-3,0 2-2,-1 1 1,-2 0-2,-1-2-1,-1 5 1,1-2-1,-4 5-1,1 1 2,1 4-1,0 0 2,0 5-2,3 0 2,0-1 1,2 4 0,1-2 0,1 2 3,2-3-1,0 1 0,3-2 2,0-1-1,1-1 0,3-1-1,-1-3-5,2-2-19,0-3-34,1-1-2,3-3-92,19-16 149,-1-2 0,0-2 0</inkml:trace>
  <inkml:trace contextRef="#ctx0" brushRef="#br0" timeOffset="19288.1032">20995 3101 68,'3'8'10,"1"0"3,3 5 0,-2-1 4,5 3-2,-3-1-1,2-3 2,-1-1-3,3-2 0,-2-3 0,1-3-3,-1-4-1,0-3 1,-1-4-4,1-1-1,-1-3-1,-2 0-1,0-3-1,-2 2 1,-1 2-2,-1 2-2,0 1-1,-2 3-1,1 3 1,-1 2-1,0 1-1,-1 0 1,1 5 0,1 2 1,-1 6 2,2 3-1,0 3 1,1 5 1,0-1-1,0 3 0,-2 1 1,1-1 0,-1 0-1,-1-1 1,-1-4 0,-1 1 0,1-4 0,-2-2 1,0 0 0,-2-2 1,2-4 1,-2-1 1,1-1 1,-2-3 0,2-2 1,-1-1-1,0-2 0,-2-3-1,3-3-2,-1-4-1,1-2-2,0-4-2,2 1-3,1-3-2,1 0-5,2-1-12,2 1-19,1 0-15,3 2-89,18-12 147,-1 6 0,-1 0 0</inkml:trace>
  <inkml:trace contextRef="#ctx0" brushRef="#br0" timeOffset="19701.1268">21381 3061 146,'0'0'3,"-2"0"0,0 0 0,0 2 1,-2 1-1,-1 2-2,1 4 1,0 4 1,-1-1-1,1 5 1,0-1 0,2 1-1,0-1 0,2 0 1,0-3 0,1-1 1,2-3 2,-1-1-1,3-3 4,1-4 1,1-1 2,1-3 0,1-2 0,0-5-1,0-1-1,-1-3-1,-3-2-2,1 2-2,-3-2-4,-2 1-1,-3 1-3,1 4-3,-5 1-4,0 2-7,-2 4-12,-1 2-14,-1 1-15,1 3-75,-2 8 133,1 1 0,4 0 0</inkml:trace>
  <inkml:trace contextRef="#ctx0" brushRef="#br0" timeOffset="20221.1565">21501 3028 164,'0'0'3,"0"0"1,0 0-1,-2 2 1,0 0-2,1 3-1,-1 1-1,1 3 1,1 3 1,1 1-2,0 1 2,0 2 1,1-1 0,0 2 1,0-1 0,1 0 1,2-3 1,1-2 1,-2-1 2,1-4-1,0-1 0,3-4 1,-4 1-2,4-7 0,-1-1-1,1-4-1,0-3-3,-1-1 1,0-1-2,-1 0-1,-3-1 1,2 3-1,-3 2 0,-1 3-1,0 0-2,-2 5 0,1 1 0,0 1 1,0 1-1,-2 1 0,0 3 0,-2 1 2,3 4 0,-1 1-3,3-1-6,-1 1-17,2 0-25,-1-3-1,5 0-62,8-12 115,2 3 0,-3-8 0</inkml:trace>
  <inkml:trace contextRef="#ctx0" brushRef="#br0" timeOffset="20490.1719">21729 2822 162,'3'3'6,"-1"4"0,1 2 0,-2-1 1,0 0-3,-1 3-4,1-1-9,-1 1-17,0-2-20,2 3-64,10-5 110,-1 0 0,2-7 0</inkml:trace>
  <inkml:trace contextRef="#ctx0" brushRef="#br0" timeOffset="21609.2359">19520 3760 64,'20'-1'7,"8"-2"3,5 0 0,6-1 0,5 1 1,7-1-2,4 0-2,3-1 0,3 2-2,1-2-2,1 1 1,2 0 0,2 1-1,0-1 1,0 1 0,2-1 1,-1 0-2,2 1 0,0-2-1,0 1 0,0-1-1,-1 1 2,-3 0-1,-3 0 1,-2 1 2,-5-1 0,-2 1 1,-2 1 2,-3 0 0,-3 1-1,-3-1 1,-3 1-1,-5-1-2,-4 2-1,-4 0 0,-4 0-2,-5 0 0,-5 0-4,-3 3-6,-1-1-3,-4-1-16,0 2-27,0 0-1,-6-1-45,-13 1 100,-2 0 0,0-3 0</inkml:trace>
  <inkml:trace contextRef="#ctx0" brushRef="#br0" timeOffset="30751.7589">21998 3423 72,'0'-6'1,"1"2"1,2-4 0,-1-1 0,1 3 1,1-3-1,1-1-1,1 1 2,2-1-1,1-1-1,1 0 2,3-1 0,1 1-2,3 0 2,1-1-1,4 0 0,1 0 3,2 0-1,0 3 0,1 0 2,1 0 0,1 1-2,-2 0 2,3 1-1,-1 0-1,2 3-1,-1 0 0,1 1-1,1 2 0,-2 0 0,0 3 2,0 0-1,-3 1 0,-2 0 1,0 1 1,-2-2 0,-2 1 1,-1-2 0,1 1-2,-3 0 1,-1-1-1,-1 1-1,-2-1 0,-4 1-1,2 0-2,-4-1 0,-2 1-2,0-1-6,-1-1-7,-2 2-13,0 1-19,-1 0-71,-4 2 118,-1 0 0,0 0 0</inkml:trace>
  <inkml:trace contextRef="#ctx0" brushRef="#br0" timeOffset="31024.7745">22818 3123 150,'4'5'10,"2"3"0,1 3 1,3 4-1,-2 2-3,-1 1-5,0 2-10,-3 1-16,0 1-22,-5 1-76,-17 9 122,1-4 0,-1-4 0</inkml:trace>
  <inkml:trace contextRef="#ctx0" brushRef="#br0" timeOffset="31889.8239">23346 3001 116,'-1'-5'4,"0"3"0,-2-4 1,1 2 0,-3 0 0,-2-1-1,-2 5-1,0 0 0,-6 0-1,2 5-1,-2 0 1,1 4-1,0-1-3,-1 3 3,4 1-1,1 1-2,4-1 3,4 1-1,3 1-1,4-2 2,4 0 0,2-1 0,2-1 0,3-1 0,1-1-1,1 2 2,0 0-1,-3 0 0,-1 0 1,-2 0 1,-4 1 1,-3 1 0,-3 0 0,-4-2 0,-4 0 0,-2 0-1,-3-2 1,-3-1-3,0 1-2,-2-2-4,0-1-3,1-1-7,0-2-5,2 0-15,3-2-12,1 0-16,3-4 63,3-1 0</inkml:trace>
  <inkml:trace contextRef="#ctx0" brushRef="#br0" timeOffset="32206.8421">23370 2963 138,'1'2'4,"0"0"1,2 4 1,1 1 2,2 7 0,1-1 0,1 5-1,0 1 0,2 4-2,0 0-1,0 3-2,-1-1-5,1-1-10,-3 0-13,2-2-21,-3-1-66,2 2 113,-3-5 0,-2-3 0</inkml:trace>
  <inkml:trace contextRef="#ctx0" brushRef="#br0" timeOffset="33069.8914">23404 3191 118,'4'-4'4,"5"-1"-2,3-2-2,2 1 0,4-3-5,2 3-3,0-2 1,2 1-1,1 2-1,-1 1 3,-2 1 2,0 1 5,-4-1 5,-1 0 3,-5 1 1,-3 1 0,-4 1 0,-1 0 0,-4 0-1,-2 0-4,-2 0-2,-2 3-2,-3 0 0,2 2 1,-1 2-1,0 1 0,1 2 0,3 2 0,1 0 0,2 3 0,2 0 0,3-2 0,2 2 2,1-3 0,2-2 0,2-2 3,-1-3-2,1-2 2,-3-2 0,4-5-1,-2-2-1,0-3 0,-2-2-1,4-5-1,-3 2 0,-3-2 0,1 1-1,-1 1 0,-1 3-1,1 3 0,-3 1 0,0 3 1,1 4-1,1 3-1,0 3 0,-1 2 2,4 2-1,0 0 1,4-1 0,-4-2-1,7 2-2,-2-3-3,1-4-4,3-3-3,0-1-1,-1-8-2,0 0 0,-2-4 1,2-5 2,-3-1 3,0-2 4,-4-4 3,-2 1 1,-1-1 3,-3-2 0,-1 3 1,-2-1 2,0 2 3,-1 1 1,0 4 0,0 1-1,1 7 0,1-1-1,1 6-1,0 4 0,1 7-2,1 2-2,2 6 1,0 7 1,1 1 0,-1 4 0,3 3-1,-2 0 0,-1 0 0,1 0-4,-1-3-5,0 1-6,0-3-23,-3-3-14,3-1-56,-3 2 105,-2-6 0,1-1 0</inkml:trace>
  <inkml:trace contextRef="#ctx0" brushRef="#br0" timeOffset="33496.9159">23907 3098 120,'6'0'10,"3"0"0,2-2 1,5 2 1,0-3-3,3 0-1,2 0-1,-2-3-2,0 1 0,0-2 1,-2 2-1,-2-1 1,-6 0 1,1 1 0,-4-1 1,-3 0-2,-2 3 0,-2-3-1,-5 3-2,0 0-3,-2 3 1,-2 1-2,0 4-1,2 2 0,-1 1 1,4 3-2,-1 3 2,3 0 0,2 2-3,2-2-3,1 1-5,4 1-9,-1-3-10,3-2-13,3-3-83,19-8 127,-3-2 0,0-5 0</inkml:trace>
  <inkml:trace contextRef="#ctx0" brushRef="#br0" timeOffset="34135.9524">24217 3029 139,'2'-1'3,"0"1"1,0-2 2,0 5-1,3 1-3,-2 2 1,0 3 0,3 2-1,-3 1 1,1 1-1,-1 1-2,1 0 2,-1-1 0,0 0-2,-3 0 3,2-5 1,-2 1 0,1-2 0,-1-2 0,0-2 0,0-3-1,2-4 0,-1-4-2,2-1-1,0-4-2,-1 1 0,0 0 0,0-1-1,1-1 2,1 4-1,-1 1 0,3-1 2,1 5-1,-1 0 0,1 3 1,3 0 0,0 4 0,0 3 2,2 2-1,1 1-1,-4 2 3,1 1-2,0 1 0,-2-2 1,-4 0 0,1-1-1,-2-1 3,0 0 0,-2-4-1,0 1 1,-1-5 0,0-2-1,0-1 0,0-5-1,-1-4-1,2-2-1,0 2 1,-1-5 2,2 2-1,1 1 1,0 2 1,0 4-1,1-1 1,-1 3-1,1 2 0,1 2-2,1 2 0,-2 2-1,2 3-2,-1 0-2,1 2-8,3 0-13,-1 5-15,-2-4-14,2 1-68,4 1 122,-1-3 0,-3 0 0</inkml:trace>
  <inkml:trace contextRef="#ctx0" brushRef="#br0" timeOffset="34800.9905">24600 3037 151,'0'-2'3,"-1"0"2,1-2 1,-1 0 2,0 2-2,1-2 0,-1 0 0,0 2-1,1 1-1,-2 1 0,0 1-3,0 4-1,-1 3 0,-1 3 0,2 0-1,-1 3 2,2-2-1,2 2 0,1-1 1,1-4-1,3 1-1,0 0-1,2-5 0,2-2-2,2-2-1,0-2 1,-1-4-1,1-3 1,-1-1 0,-1-1 2,-2-3 1,1 0 0,-4 0 3,1 1-1,-1 0 2,-1 2 1,-3 2-2,1 2 1,0 1 0,-1 1 1,-1 3-3,3 1 2,-1 0-2,0 5-1,0 0 2,1 4-1,0 0 0,1 1 0,-1-2-1,1 1 0,-2-2 1,1-1 1,-1-2 0,1 0 0,-2-2-1,0 0 2,-1-2-2,1-2 0,0-1 0,0-4-2,1-1-1,1-2 1,-1 3 0,1-4-1,0 5 2,1-1-1,0 2 1,2 1 0,-1 3 1,2 2-2,-2 1 2,2 3-2,-1-1-4,1 3-7,-3-3-10,1 2-12,1-1-12,-1 0-44,5-7 90,-2 2 0,2 0 0</inkml:trace>
  <inkml:trace contextRef="#ctx0" brushRef="#br0" timeOffset="35006.0022">24875 2898 155,'3'2'6,"1"3"1,-1 3 1,2 1 0,1 6-2,-2-2-1,1 2-2,0 2-7,0 0-6,-1 0-10,0 0-14,1-2-13,0 0-36,0 2 83,-2-3 0</inkml:trace>
  <inkml:trace contextRef="#ctx0" brushRef="#br0" timeOffset="35111.0082">24931 3047 105,'3'0'-37,"3"0"-31,3 3 68,-4 2 0</inkml:trace>
  <inkml:trace contextRef="#ctx0" brushRef="#br0" timeOffset="35944.0558">22342 3942 101,'13'11'11,"8"0"1,3 0 3,7 2 0,6 0-1,5-1-1,2-2-1,4-3-2,2-2-1,1-2-2,0-2-1,-1-1-1,2-2-1,-1 0 0,-2-1-2,-1 1-1,-2 0 0,-2 2-6,-5 0-7,-3 2-9,-5 0-18,-5 3-14,-5 3-59,-8 7 112,-6 2 0,-2-1 0</inkml:trace>
  <inkml:trace contextRef="#ctx0" brushRef="#br0" timeOffset="36110.0653">23326 4018 125,'8'0'-8,"2"3"-17,2 3-13,0 3-16,0 23 54,-4 0 0</inkml:trace>
  <inkml:trace contextRef="#ctx0" brushRef="#br0" timeOffset="36563.0912">23669 3817 56,'-2'0'2,"0"3"1,-4 1 3,0 4-2,-2 6 2,1 3 0,-3 6 0,4 0-2,2 5 2,2-2-1,2 0 0,3-2 1,3-3 1,3-3 0,2-4 2,2-4 0,3-4 0,1-4 0,3-5 0,1-3 0,-1-3-2,1-3-1,-3-5-1,-3 0-2,-2-4-4,-6-1-3,-4 0-6,-5 0-7,-4 2-7,-7 3-9,-2 2-11,-4 7-27,-19 16 71,4 6 0</inkml:trace>
  <inkml:trace contextRef="#ctx0" brushRef="#br0" timeOffset="36812.1055">23648 3955 134,'11'4'7,"3"1"-1,1 3 1,3 0 2,1 1-4,-1 1-2,-1-1 1,-2 0-2,-2-2-3,-2-1-4,-3 0-7,1 0-11,-3-1-11,1 0-10,-1-2-14,12-8 58,-4 0 0</inkml:trace>
  <inkml:trace contextRef="#ctx0" brushRef="#br0" timeOffset="37212.1284">23952 3950 115,'0'8'8,"2"1"1,0 4 0,2-1 1,1 4-4,2-3-2,1 0 1,0-1-2,3-1-1,-2-5 2,2-1-2,0-2-1,0 0 2,-1-6-2,0-2-2,-1-4 1,0-2-1,-2-1 0,2-1 1,-4-1-1,1-1-1,-2 3 1,0-1 0,-2 4 1,2 4 0,-3 1-1,0 3 0,-1 1 0,2 1 0,0 2 1,1 1 0,-1 2-3,2 2-7,-1 2-13,1-1-21,0 2-46,11 6 90,-3-4 0,2-4 0</inkml:trace>
  <inkml:trace contextRef="#ctx0" brushRef="#br0" timeOffset="37600.1506">24257 3962 121,'4'0'10,"-1"0"-1,4-1 1,-3-1 2,1-2-3,-1-2-2,1-4 0,-1 1-2,1-3-1,-2 0 0,0 1 0,-1-1 0,0 0 0,-1 4 0,-1 2-2,-2 0 0,0 4-1,-4 3-1,0 3 0,-2 2-1,2 5-1,-3 3 1,1 0 0,4 0-2,0 0-4,2 0-5,1-3-5,3-1-8,3-2-11,2-1-8,5-3-26,21-4 70,-4-2 0</inkml:trace>
  <inkml:trace contextRef="#ctx0" brushRef="#br0" timeOffset="37966.1715">24525 3774 136,'-2'0'7,"-3"0"0,1 0 0,-5 1-1,1 2-2,-2 1-2,1 2-1,-2 2-1,5 1 0,0 0 0,2 2 0,4 1 1,3 0 0,2-1-2,2 0 3,2-1-1,2 1-2,1-3 3,-1 1-2,1 0-1,-1-1 3,-2 1-2,0-1 0,-3 2 1,-2 0 0,-1 1 0,-3-1 0,0-2-1,-5 2-4,0-2-2,-3 0-5,-2-1-6,0-1-15,3-2-13,-4-2-20,0-4 65,0-2 0</inkml:trace>
  <inkml:trace contextRef="#ctx0" brushRef="#br0" timeOffset="38288.1899">24627 3643 138,'0'2'4,"0"-1"1,1 5 1,0 2 0,2 4 0,0 3 1,1 4-2,0 2 0,-1 4-1,2-1-1,1 2-1,-1 1 1,1-3-4,-2 0-4,1-4-9,-1-1-16,-2-3-17,0-2-50,-1-4 97,-1-2 0,0-2 0</inkml:trace>
  <inkml:trace contextRef="#ctx0" brushRef="#br0" timeOffset="38603.2079">24658 3868 136,'5'-5'7,"3"1"1,3-4 0,-1 0 0,6 2-2,-2 0-1,2 3-1,0 0-2,-1 5 1,-2 1-1,1 4 0,-2 2 0,-1 2 1,-2 2-1,-2 2 0,0-1 0,-1 0-5,-2-3-10,0-1-16,0-2-19,0 0-61,6-8 109,0 2 0,0-6 0</inkml:trace>
  <inkml:trace contextRef="#ctx0" brushRef="#br0" timeOffset="38757.2167">24837 3708 145,'0'0'-20,"1"2"-20,1 0-45,0 7 85,1 2 0,-1-1 0</inkml:trace>
  <inkml:trace contextRef="#ctx0" brushRef="#br0" timeOffset="39155.2395">25086 3768 178,'0'-2'-1,"-2"1"-1,-1 2 0,-1 0 0,-3 3 0,2 3 0,-2 3 1,2 0 0,-1 5 0,4 1 1,0-2 0,2 3 0,2-2 1,0-1 1,1-3-1,3-1 2,3-2 0,-2-2 1,3-4 2,2 0 0,-2-4 1,2-3 1,-1-2-1,-1-1 0,-2-3-1,0-3-1,-4 0-1,-2 1-4,-2 0-3,-2 1-4,1 3-4,-7 0-10,1 4-12,-1 4-19,-2 1-55,-5 3 107,5 1 0,-1 1 0</inkml:trace>
  <inkml:trace contextRef="#ctx0" brushRef="#br0" timeOffset="39722.2719">25190 3777 137,'0'0'2,"1"2"1,1 0 0,0 1 0,0 1 0,3 1-1,-1 2 1,2-1 0,-3 2-1,3 3-1,-1-2 1,0 3-1,0-3 0,-2-1 2,3 0-2,-3-1 0,-2-4 3,1 1 0,0 0-1,-2-1 1,1-3 0,0 3-1,-2-6 1,0 3-1,1-6-3,-1 0-1,0-4 1,1 0 0,1-1-2,1-1 1,1 0 0,0-1 0,2 1-1,-2 3 2,3-1-2,-1 3 0,0-1 1,0 2 0,2 1-1,-2 0 1,2 1 0,-1 3 0,2-2 3,0 0-1,3 1-1,-1 2 2,2 0 0,0 1 0,-1 3 0,1-1-1,0 2 0,-2 2 0,2 2 0,-2 2 1,-2 1-1,0 4 0,-1 0-1,-4 1-4,-1 2-16,0 1-27,-2 0 0,-2 1-35,-10 7 82,-1-3 0</inkml:trace>
  <inkml:trace contextRef="#ctx0" brushRef="#br0" timeOffset="51409.9404">21650 5245 71,'0'2'4,"0"0"-1,0 3 1,-1 2 1,-1 3-2,0 2 2,-2 4 1,0 5 0,0 5-1,-2 3 1,0 5 0,0 6 0,-2 1-1,-2 1-2,1 1 0,-1 2 0,-2-2 0,2-2 2,-2 2-1,1-4 0,1-1 1,0-3-1,0 1 0,0-2 0,2-2 0,-2-1-3,3-4 1,-1-1-1,1-4-2,1-1-5,0-5-7,1-1-20,3-6-12,-1 1-42,2-9 87,1-3 0,1-5 0</inkml:trace>
  <inkml:trace contextRef="#ctx0" brushRef="#br0" timeOffset="52031.976">21853 5513 106,'-2'0'5,"0"0"1,-2 0 2,2 0 0,-1 0-2,1 3-1,3 0 1,4 5 0,-1 2 1,0 2 0,1 1-1,-2 3 1,1 1-2,-2 1 0,0-2 0,0 4-1,-2-2-1,0 0 0,-1 1 0,0 1-2,0-3 1,0 0-1,-1-1 0,-1 0 0,1-5-2,-2 1-4,1-4-8,1-1-13,1-2-22,-1 2-1,1-5-26,1-7 75,0-2 0</inkml:trace>
  <inkml:trace contextRef="#ctx0" brushRef="#br0" timeOffset="52399.9971">22025 5540 114,'0'7'7,"1"5"1,0 3 1,0 0-1,1 3-1,-1 1-2,0 1-2,0-2 0,0 0-1,-1-3-1,1 0-6,-1-2-11,1 0-16,-1-4-10,1 2-30,-3-2 72,1-3 0</inkml:trace>
  <inkml:trace contextRef="#ctx0" brushRef="#br0" timeOffset="52672.0126">21891 5682 123,'2'0'6,"4"0"1,3-2 0,2 1-1,0-1-1,5-1-4,-1 0-8,3-2-11,1 2-17,-1-2-7,1 0-11,12-2 53,-5 3 0</inkml:trace>
  <inkml:trace contextRef="#ctx0" brushRef="#br0" timeOffset="53090.0365">22182 5644 110,'0'2'6,"-1"1"0,1 4 1,-2 0 1,1 1-2,-1 1-1,-1 3-1,2-3-1,0 2-2,0 1 1,1-2 0,1-2 0,1 0 0,1 0 1,2-3 1,2-3 0,2 0 0,0-5 0,2-1 0,-1-3-1,0-1 1,-1-1-1,-2-3-2,-2 0 1,-2 0-1,-3 0-2,-2 1-2,0 1-3,-3 2-3,-1 0-5,-3 3-8,2 3-11,-5 1-13,5 3-21,-8 6 67,3 0 0</inkml:trace>
  <inkml:trace contextRef="#ctx0" brushRef="#br0" timeOffset="53707.0718">22300 5595 109,'0'2'5,"0"3"1,0 1 0,1 3 1,0 1 0,1 2-2,1-1 0,-1 0-1,1 1-1,0-3-1,0 0 0,0-2 0,0-1 1,-1-3 0,3 1 0,-1 0 0,1-5 0,-1-1 0,1-1 0,-1-2-2,1-3 1,-2 1-2,-1-2 1,-1 2-1,0 0-1,0 4-1,-1-1 0,1 3 0,-1 1 0,0 0-1,1 1 1,0 1 0,1 3 0,1 1 3,1 2 0,-1 0 0,4 1 1,-1-2 2,0 0 1,2-2 0,3 0 0,0-5 1,1-1 1,4-3 0,0-3-1,1-2 0,2-1 0,-4-5-1,1 1-1,-5-2-1,-2-2-1,-4 1-1,-2 0-5,-3 2-3,0 4-6,-4 1-7,1 3-11,-3 4-16,-1 3-6,-1 3-19,2 14 72,1 0 0</inkml:trace>
  <inkml:trace contextRef="#ctx0" brushRef="#br0" timeOffset="54323.1071">22911 5540 124,'0'0'5,"-1"-2"0,-1 2 0,-4 2 1,0-1-2,1 0-1,-3 5 1,-1 3-2,-1-1 0,2 2 0,-1 3-1,1-1 0,4 1 0,0-1 0,1-3 0,3 2 0,1-3 1,3-2 0,2 1 1,3-3-1,1-2 1,3-1 0,1-4 0,0-1-1,2-3 1,-1-3-1,1 1 0,-3-2 1,0 0-2,-2 0 2,-3-1-1,-1 3 1,-3 0 0,-2 3 0,-1-1-2,-1 2 1,1 0 0,-1 5 0,0-2 0,-1 4-1,0 1-1,1 2 1,-1 4 0,1 3 0,2-2 0,0 2-1,0 0 1,0-3-1,2 1-2,0-2-3,0-1-5,2-2-9,2 2-17,0-6-14,4 1-56,8-9 106,3-1 0,-3 0 0</inkml:trace>
  <inkml:trace contextRef="#ctx0" brushRef="#br0" timeOffset="54959.1434">23166 5542 148,'7'-2'9,"2"-3"0,2 0 1,0 2 0,6 0-3,-3 3-1,3 1-3,-3 2-2,1 4 0,-2 1 0,0 1-1,-5 3 1,0-2-1,-4 4 1,0-3-1,-4 0 0,-1-1 0,-3-1 1,1-4 0,-2 1 1,1-2-1,1 0 1,-2-4-1,1 1 1,-1-4-1,2 0 0,1-3 0,1 1-2,0-2 1,2 2-1,2-5 0,-1 4 0,5-1 1,0 1-1,1-1 1,1 1 0,3 1 0,-2 0 0,2 1 1,-2-1 0,2 0 0,-1 0-1,0 1 1,-1-1 0,0-2 0,-2 2 1,0 0 0,-2 0 0,-1 3 1,0-3 0,-2-1-1,-2 3 1,1 1 0,0 1-1,-5 1-1,0 0 0,-1 1 0,-3 4 0,0 1 0,2 4 1,-1 1-1,1 2 1,2-1 1,-1 2-1,2-1 0,0 0 0,3 0 0,-1-3-3,3-1-8,3-1-20,-1 0-26,5-3 0,4 1-60,20-13 115,-2-1 0,1-1 0</inkml:trace>
  <inkml:trace contextRef="#ctx0" brushRef="#br0" timeOffset="55628.1817">23832 5472 107,'0'3'6,"1"1"0,0 1 2,2 3 2,-2-4-1,3 3-1,1-2 1,2-2-1,0-1-1,3-2 0,1-4 0,2 0-3,-2-2 1,0-1-2,0-1 1,-1-2-1,-2 1 0,-3 1-1,0 0-2,-1 2 0,-2 2 1,-1 3-1,1-1 0,-2 4 1,2 2-1,-2 3 1,1 4 1,0 3 1,0 2-2,-1 2 1,1 2-1,0 3 1,0 1-1,0 1-1,-1 0 1,0 0 0,-1 0 0,-1-1 0,1-1 0,-4-2 1,1-2 0,-2-4 0,0-2 1,-2-3 0,0-1 0,-1-5 0,0-1 0,0-3 0,0-2-1,2-3 0,0-4-1,2 0-1,-1-3 1,1-3-1,4-2-1,3 1-1,2-4 0,3 1-3,3-1-4,1 1-7,4-2-7,2 4-10,1-2-11,0 2-87,13-5 131,-5 3 0,-3 4 0</inkml:trace>
  <inkml:trace contextRef="#ctx0" brushRef="#br0" timeOffset="56006.2033">24116 5452 160,'0'0'8,"0"0"1,0 0 0,0 0 1,-1 1-3,1 3-3,0 2-2,-1 2 1,1 3 0,0-2-1,1 1 0,0 2 0,2-5 0,1 1 1,2-1-1,0-1 1,3-4 1,1 1-1,0-3 1,-1-3-1,3 0 0,-3-5 1,1 1-2,-1-2 0,0-3 0,-4 0-1,1-1-1,-1 0 0,-1 0-1,-3 1-2,-1 4 0,-2-1-4,-1 4-3,-3 2-4,-1 3-7,-2 1-9,-1 3-11,-2 2-9,3 1-29,-1 4 79,4-3 0</inkml:trace>
  <inkml:trace contextRef="#ctx0" brushRef="#br0" timeOffset="56584.2364">24386 5361 112,'0'-2'7,"-1"-1"0,0 3 1,1 2 1,0 6-1,0-1-1,0 3 1,1 2-1,1 0-2,-1-1-1,0 0 0,-1-1-2,3 1 2,-2-1-1,2 0 0,0-3 1,1 0 1,0 0 0,1-2 1,1-2-1,3 0 1,0-3-1,1-2-1,2-2 0,-2-2-1,1-2-2,1-3 1,-2 0-1,0-2-1,-1-1 0,0 0-1,-3-1-1,-1 1 1,1-1-1,-2 3 0,-1 1-1,-2 2 0,-1 2-1,1 3 1,-1 0 1,0 2 0,-1 4 0,0 4 1,0 1 2,-1 3 1,0 2 1,1 3 0,0 2 0,1-3 0,0 2 1,2 0-2,0-4-3,2-2-11,0-2-40,4 0 0,3-3-73,19-5 125,-2-5 0,-1 2 0</inkml:trace>
  <inkml:trace contextRef="#ctx0" brushRef="#br0" timeOffset="57735.3022">19461 5692 120,'-1'-1'4,"1"-3"-1,-1-1 0,-1 0 1,0 1-4,-2-2 0,1 2-2,-3-1 1,-2 3-2,-3 0 1,-2 4 0,-1 1 0,-2 1 1,1 2-1,0 2 1,0 0 0,4 0 1,1-1-1,5 2 1,0-2 1,6 1 0,2-1 1,3 1 0,4 0 2,2 0-1,3 0 1,3-1-2,1 2 1,-2-2 0,2 0 1,-2 0 0,-4 1 1,-3-2 3,-2 0 0,-2 1 1,-5-2 0,0 2 0,-3-4-1,-5 3-1,-2-3-3,-2 0-2,-3 0-2,-1-1-5,-3 1-6,2-3-12,-2 2-21,5-1-5,1 0-37,9-8 86,2 0 0</inkml:trace>
  <inkml:trace contextRef="#ctx0" brushRef="#br0" timeOffset="58037.3195">19666 5545 129,'1'2'13,"1"3"0,0 2 2,1 4 0,1 2-2,-1 2-3,1 2-3,2 0-2,0 4-2,-1-2-4,1 0-3,0-1-11,0-1-21,0-1-14,-1 0-67,-4 2 117,0-3 0,-2-3 0</inkml:trace>
  <inkml:trace contextRef="#ctx0" brushRef="#br0" timeOffset="58234.3308">19668 5741 196,'4'-3'2,"3"-4"-1,3 0-7,1 1-6,6-3-13,1 4-14,3-1-9,2 3-21,17-1 69,-4 1 0</inkml:trace>
  <inkml:trace contextRef="#ctx0" brushRef="#br0" timeOffset="58596.3515">19911 5695 106,'-7'3'8,"-2"3"0,0-1 1,0 3-1,-1 0-1,4 3-2,0-1-2,2 1 0,1-3-1,3 0 1,0-2 0,3 1 0,0-3 1,3 0-1,0-5 0,5-1 0,-3-5 0,4 2-1,-1-4 1,-2-3 0,1 3 0,1 1 1,-2-2-1,-2 4-1,4 2 2,-4 2-1,2 2-2,-2 1 0,3 0 0,-3 2-3,3 1-5,-1-1-9,1 2-13,-3-3-16,4 1-70,7-10 115,0 1 0,-2-2 0</inkml:trace>
  <inkml:trace contextRef="#ctx0" brushRef="#br0" timeOffset="58861.3666">20183 5409 147,'1'7'14,"0"1"2,1 6 0,1 1 1,-1 5-5,2 1-2,0 2-4,0 1-1,0-1-2,-1-1-5,1-1-7,0-3-14,1 1-29,-1-4-2,2 0-52,-1-4 106,0-1 0,-2-5 0</inkml:trace>
  <inkml:trace contextRef="#ctx0" brushRef="#br0" timeOffset="59277.3904">20093 5637 179,'5'-1'5,"1"-1"1,5 0 1,1 2-1,3-3-1,1-1-1,3 1-2,1-1 0,2 1 0,0-2-1,1-2 0,-2 2 0,0-1 1,-1 0-1,-4-2 2,-3 4-1,-1-2 0,-6 0 0,-1 3 0,-2 3-1,-2-5 0,-3 5-1,-2 0 0,0 0 0,-4 5 0,1 2 1,-2 2-1,1 4 0,1 1 1,1 0 0,1 2-1,2-2 0,2-1-3,2 0-9,0-3-15,5 0-20,2-2-6,2-4-45,18-4 98,0-2 0,-3-3 0</inkml:trace>
  <inkml:trace contextRef="#ctx0" brushRef="#br0" timeOffset="59890.4255">20509 5598 175,'-3'0'5,"0"1"1,1 2 0,0-2 0,-1 6-1,3 0 0,1 0-2,0 1-1,0 5-1,0-4 0,-1 3-1,0-4 0,-1 0 1,1 1-1,0-3 1,-1-1 1,1 0-2,0-3 1,0 1-1,0-3-1,-2-3 0,0-2-3,0-2 1,0-1-1,0-3 0,3 0 1,1 0 0,2 1 3,0 1 1,3 1 1,0 3 1,1 1 2,2 4-1,1 0 1,-1 2-1,0 5 0,2-2-1,-1 4 0,1-1-2,-2 2 0,0-1-1,-2-1 1,0-1 0,-2 0 0,-1-4 1,-3 0-1,-1 1 1,-2-2-1,-4-2 1,0 3 0,-2-6-1,-2 0-1,0-3 0,1-1 0,-2-3-1,6 1 1,0 1-1,3-3 2,2 2 0,2 0-1,2 1 2,5 1 0,1 3-1,3-1 1,1 2 0,0 5-2,1-1-6,-1 4-14,-1 2-22,-1 2-13,-1-1-78,-1 5 133,0 0 0,-4-4 0</inkml:trace>
  <inkml:trace contextRef="#ctx0" brushRef="#br0" timeOffset="60203.4434">20808 5661 173,'5'-10'0,"-3"8"1,2-2 0,-1 0 1,4-5 1,-2 1 0,2 1 2,-2-2 0,0 1 2,-3 4-1,0-1-1,-1 2 1,-1 1-2,-3 2-2,1 0 1,-2 5-2,-2 1-1,-2 4 0,4 0 1,-3 2-2,3-2 0,1 0-8,0 0-11,3-2-22,0-2-9,1-1-53,13-5 104,1 0 0,-2 0 0</inkml:trace>
  <inkml:trace contextRef="#ctx0" brushRef="#br0" timeOffset="60621.4673">20936 5586 160,'-1'2'11,"1"-1"0,0 4 0,0-1 0,0 3-3,1 1-4,1 0-1,-1 0-1,-1 0-2,0-2 1,1 0 0,-2-2 0,1 2-1,0-4 0,0 0-1,0-4 0,0 0-1,0-4 0,0-1-3,2-5 0,-1 1 1,2-5 1,0 3 0,1 0 1,1-1 2,-2 4 1,4-1 2,-2 5 0,1 1 1,-1 2 1,4 3-2,-4 1 0,2 6 1,-1 0-2,0 5 1,1-3-3,-1 4-3,-3-2-5,1 0-8,-2-4-12,2 3-16,-1-3-6,-1 0-28,0-2 78,2-2 0</inkml:trace>
  <inkml:trace contextRef="#ctx0" brushRef="#br0" timeOffset="60946.4859">21100 5508 138,'-1'6'7,"1"4"-1,-1 4 0,1 0-2,1 4-6,-1 0-5,0 1-1,1-1-1,-2 0 0,0-3 1,-1-4 3,1-2 7,-1 0 4,1-5 4,1-3 3,0 2 1,2-6 0,2 0 0,1-4-4,5-1-22,5-2-32,3-1-2,6 1-48,43-25 94,-2 2 0,-2 0 0</inkml:trace>
  <inkml:trace contextRef="#ctx0" brushRef="#br0" timeOffset="62665.5842">18075 5709 108,'3'12'7,"0"5"-1,3 5 1,1 4 0,3 2-2,1 3-4,1 2 0,-2 0-1,1-2 0,-1-2 0,-3-3 1,0-4 1,-2-5 1,-2-3 1,0-6 0,-3-2-1,0-6 1,-4-6-1,-1-4-2,-4-4-2,-2-6 0,0-2 0,-4-4-1,-1-4 1,-1-1-1,3 0 0,0 0 0,4 1 1,3 1 0,2 3 0,5 1 0,5-1 0,4 6 1,4 0 0,3 2 0,1 3 0,3 3 1,-2 3 1,0 1 0,-2 3 0,-2 4 0,-1 2 0,-1 4 1,-4 3-1,2 2 0,-3 4 1,0 2 0,-1 2 1,-3 2 0,0 1 1,-5-2 0,-1 2 0,-1-3 1,-3-1-1,-2-3-1,-4 1-1,0-6-1,-1 2-4,1-5-5,-2 0-10,3 0-20,3-3-12,0-1-56,8-7 105,4-1 0,3-1 0</inkml:trace>
  <inkml:trace contextRef="#ctx0" brushRef="#br0" timeOffset="63121.6103">18675 5506 103,'0'5'7,"-1"3"1,-3 2 1,-1 6 1,-2 4 0,-3 3 1,0 5-2,-1 2 0,0 6-2,2 1 0,3 2-1,1 0 0,1 3-1,6-2 2,1 2 0,3 1 1,5 0 1,3-2 0,4-1 1,5 0 0,3-2-1,4-4-1,3-2-1,4-4-6,1-5-14,3-2-44,1-4-3,3-5-102,34-24 162,-4-2 0,-6-8 0</inkml:trace>
  <inkml:trace contextRef="#ctx0" brushRef="#br0" timeOffset="63968.6588">23599 5136 92,'23'-2'14,"4"1"-2,6-1-3,5 0 0,6 1-2,-1 1-2,7 0 0,0 0 0,-1 2-1,2 1 2,-2 2 0,0 2-1,-1 1 0,0 2 0,-2 1 0,-1 4-1,-2 2-1,-4 2-1,-4 6 3,-4 1 0,-5 5 0,-6 4 2,-5 1-1,-5 4 1,-3 0-1,-7 1 1,-1-2-4,-5 0-6,-3 0-16,-4-4-33,-5 1-1,-4-2-74,-29 16 127,0-5 0,3-9 0</inkml:trace>
  <inkml:trace contextRef="#ctx0" brushRef="#br0" timeOffset="65023.7191">21165 8661 109,'2'-2'6,"0"1"1,0 1 1,3 3 2,-2 2-5,-1 5-1,3 4-1,1 6 2,1 2-1,4 4 0,-1 3-2,1 2 0,2 0-1,-1-2 0,0-1 0,-3-2 1,-2-6 0,-2-3 1,-2-5 0,-1-3 0,0-3-1,-1-2-1,-5-5-1,0-3-1,-1-5-3,-4-3 0,-3-5-1,0-3 1,0-2 0,-2-3 0,2-3 1,-1-2 2,4 0 0,3 0 2,3 1-1,3 1 2,4 1 0,4 3-1,4 3 1,2 1-1,4 4 0,0 3 0,2 5 0,0 2 0,-2 4-1,0 3 2,-3 3 0,-2 4 0,-2 2 2,-4 2-1,-2 3 0,0 2 0,-5-1 0,-3 1-2,-2 0-4,-2-2-6,-4 1-16,-1-1-21,0-2-64,-15 6 110,4-3 0,3-3 0</inkml:trace>
  <inkml:trace contextRef="#ctx0" brushRef="#br0" timeOffset="65378.7394">21805 8381 77,'-3'9'10,"-2"8"2,-2 9 2,-5 6 1,0 6-1,-3 9 0,-2 6-2,0 5 0,0 3-3,1 2-3,1 0-2,1-1 0,4-2-2,3-3-3,4-2-8,3-1-11,5-8-15,5-3-13,4-4-44,27-3 92,-3-9 0,1-8 0</inkml:trace>
  <inkml:trace contextRef="#ctx0" brushRef="#br0" timeOffset="65963.7729">22208 8782 113,'-4'-3'10,"2"2"2,-1-1 1,-1-1 0,-4 1-2,2 3-2,-5 1-3,2 3 0,-3 3-3,0 5-1,1 3-1,1 3 0,-1 3 0,3 0 0,2 2-1,4-1 0,2 0 1,2-2-1,5-1 1,2-3 0,2-5 1,1-3 0,2-1 0,3-5 0,0-3 1,-1-5 0,1-3 1,-1-3 0,0-2 0,-3-4 0,1-4 0,-4-3-1,-3-3-1,-3-2-3,-2-2-3,-4 1-6,-2 0-11,-4 2-17,-3 4-15,-4 7-64,-24 13 117,4 5 0,-3 4 0</inkml:trace>
  <inkml:trace contextRef="#ctx0" brushRef="#br0" timeOffset="66180.7853">22134 8881 162,'14'0'6,"5"1"2,4 3-1,4-1 0,1 3-4,1 2-2,-1 2-1,-2 2-5,-4 0-10,-2 0-21,-4 0-10,-1 3-46,3 3 92,-3-2 0,-4-2 0</inkml:trace>
  <inkml:trace contextRef="#ctx0" brushRef="#br0" timeOffset="66566.8074">22504 8851 109,'0'6'12,"1"2"1,0 1 0,0 1 1,2 3-4,-2-3-2,2 2-3,0-3-1,2-2-1,0 1-1,2-4-1,3-2 0,1-2-1,0-2 1,2-5-1,0-1 0,0-4 0,1-1 1,-2 0 2,-2-1 1,0 2 0,-4 1-1,0 3 1,-2 2 0,-2 1-1,0 5-1,0 0-3,-1 5-5,1 2-6,2 3-11,-2-3-18,3 4-9,1 0-41,10 3 91,0-2 0</inkml:trace>
  <inkml:trace contextRef="#ctx0" brushRef="#br0" timeOffset="66897.8263">22892 8862 84,'0'-5'12,"-1"2"2,2-5 1,-1 0 2,1 1 1,1-1-1,0 0-2,-1 0-3,1 3-3,-1 0-2,-1 2-2,-2 3-2,-1 0-1,-1 5-2,-3 2-1,-1 3 1,1 2-2,-1 4-4,2-3-5,2 2-9,1-1-17,2 1-13,2-3-53,13-1 103,1-3 0,1-5 0</inkml:trace>
  <inkml:trace contextRef="#ctx0" brushRef="#br0" timeOffset="67252.8466">23108 8710 161,'-7'-3'9,"0"3"-1,0 0 0,-3 0 1,2 3-3,0 1-2,-1 3-2,3 0 0,2 4-2,1 1 1,3 0 0,1-1-1,3 2 1,1-1 0,3-2 0,0 2-1,2-2 1,2-1-1,-1 1 1,0 0-1,1-2 0,-4 0-2,-2-1-3,-5 1-2,-3 0-3,-4-1-4,-3-2-3,-3 2-11,0-2-15,0-1-47,3-5 90,1-2 0,3-2 0</inkml:trace>
  <inkml:trace contextRef="#ctx0" brushRef="#br0" timeOffset="67519.8619">23228 8562 145,'2'5'9,"0"0"0,1 5 0,2 4 1,-2 3-1,2 2-3,-1 5-2,1 2-2,-1 2-1,0-2-4,1 1-8,0-5-18,-1 1-18,1-3-67,1 7 114,-2-5 0,1-3 0</inkml:trace>
  <inkml:trace contextRef="#ctx0" brushRef="#br0" timeOffset="67784.877">23221 8821 134,'8'-7'7,"3"-4"2,4 1 2,4-4 1,0 3 0,2 0-2,2 3 1,1 3-2,-3 2-1,-1 7-2,-3 2-3,-2 3-1,-4 3-2,-1 1-7,-5 1-10,-2-2-27,-2 3-7,-2-3-64,-1-1 115,0-3 0,0 0 0</inkml:trace>
  <inkml:trace contextRef="#ctx0" brushRef="#br0" timeOffset="67920.8848">23493 8669 65,'0'0'-65,"3"4"65,1-1 0</inkml:trace>
  <inkml:trace contextRef="#ctx0" brushRef="#br0" timeOffset="68461.9158">23552 8736 133,'0'3'0,"-1"2"0,0 2 0,-2 2 1,0 1-1,-2 2 0,2 2 1,0-2-1,1 1 1,2-3 0,1 2 0,1-5 0,3 0 1,0-2 0,1 0 0,-1-3 1,3-2-1,-3 0 0,3-4 0,-3 1 0,1-4-1,-1-1 0,1-3 0,0 3 0,-1-4-1,0 2 0,1 1 1,-2 1 0,3-1 0,0 3 1,-1 0 0,1 3 0,2-2 1,-2 5 0,3 0-1,-5 1 0,4 6 0,-2-2 0,0 4-1,-2-1 0,-1 1-1,0-2 1,-2-2 0,2 3 1,-3-3 0,1-1 0,-2-1 1,4-5-1,-1-1 1,3-3-1,2-3-1,2 0-1,-3 3-1,2-3 0,-1 2-6,1 3-13,-2 1-28,0 4 0,-3 2-31,7 7 79,-4 0 0</inkml:trace>
  <inkml:trace contextRef="#ctx0" brushRef="#br0" timeOffset="68913.9416">24321 8151 123,'-1'-2'9,"0"0"0,-1-2-1,1 0 1,0 1-1,0 2-1,-1 2 0,2 4 1,-2 5 1,0 7 0,-1 5 2,-1 9 0,-1 6-1,-2 11-1,0 4-1,0 10-2,-4 4-1,1 3-2,0 1-1,-3 1-5,1-2-13,-1-2-36,0-2-5,1-3-86,-2 32 143,2-12 0,3-13 0</inkml:trace>
  <inkml:trace contextRef="#ctx0" brushRef="#br0" timeOffset="69492.9747">24682 8470 150,'-1'-2'11,"1"-1"2,0 1 0,-1 4 1,1 6-4,-1 4-3,0 5-3,0 7-1,0 6 0,0 0 0,0 4-3,-1-3-4,1 0-6,-1-3-12,1 1-17,0-5-12,0-2-54,4-5 105,-1-3 0,1-7 0</inkml:trace>
  <inkml:trace contextRef="#ctx0" brushRef="#br0" timeOffset="69756.9898">24737 8430 165,'3'11'10,"2"4"2,2 4-1,-1 3 1,2 0-3,-1 5-4,2 1-1,0-1-1,-1-1-5,0-2-8,-2-1-13,2-2-22,-2-2-6,-2-2-49,-5-1 100,0-3 0,-1-5 0</inkml:trace>
  <inkml:trace contextRef="#ctx0" brushRef="#br0" timeOffset="70196.0149">24663 8678 171,'2'-2'1,"4"-3"0,2 0 1,3-2-1,3 0 0,4 0 0,1-1-1,3 2 1,0-1-1,2 1 0,-1 3 0,-1-1 0,-3 3 1,-1 2 2,-4 3 0,-2 3 1,-4 3 1,-3 4 0,-3 1 0,-1 0-1,-2 2 1,-1 0-2,0-2 0,1 0-1,0-4 1,3-2-1,-1-4 0,4-2 2,2-3-1,2-3 0,0-2 1,5-5-2,-3-4 1,-1-1-1,3-4 0,-6-1-2,1-1 1,-4 2-1,-3-1-1,-4 4-3,-2 1-4,-2 6-8,-2 2-10,-2 4-18,3 2-9,-2 4-48,-5 12 101,6-3 0,0 2 0</inkml:trace>
  <inkml:trace contextRef="#ctx0" brushRef="#br0" timeOffset="70705.0441">25117 8594 146,'1'3'6,"1"3"2,1 2-1,0 3 1,0-1-2,1 5-2,0-3-2,0 1 1,2-2-1,-1-1-1,1-3-1,2-1-1,0-2-2,2-4 2,1 0-2,-2-3 0,1-2 1,-1-2 0,-3 0 1,2-2 2,-2 3-1,-1-1 1,-2 2 0,0 0 0,1 5 1,-1 0-1,0 5 0,0 0 1,3 4 1,-2-3 2,2 3 1,-3-4 2,5 0 1,-1-4 2,3-2 2,-2-4-1,1-2 0,0-3-2,-2-2-2,-1-3-1,-2-1-3,-1-4-2,-3-1-5,0 1-5,-2-2-10,-3 1-13,0 6-23,-1 3-7,-4 5-61,-10 17 122,2 2 0,0 0 0</inkml:trace>
  <inkml:trace contextRef="#ctx0" brushRef="#br0" timeOffset="71212.0731">25691 8518 159,'-4'0'7,"1"-2"0,-4 4 1,0 1 0,-4 1-3,1 2-2,-2 1-1,2 3-1,-1 0 1,4 3-1,-2-2 0,6 1 0,3-2-1,4 1-1,6-5 1,1-1-1,4-3 1,0-3-1,2-2 0,0-3 1,-1-1-1,-3-3 2,0 0 0,-3-2 1,-3 2 1,-1 1-1,-1 0 0,-2 3 1,0 1 0,-2 1-1,0 1 0,-1 3 0,1 2-2,1 1-1,2 4-4,-1-2-7,3 5-9,-2-3-9,5 2-13,-4-2-68,8 6 111,-2-5 0,-1 1 0</inkml:trace>
  <inkml:trace contextRef="#ctx0" brushRef="#br0" timeOffset="71762.1045">25920 8461 154,'4'-1'9,"3"-1"0,3 2 0,-2 5 1,3 2-4,0 4-1,-2 4-2,1 0-2,-4 2-1,2 0 1,-4-1-1,-2-1 1,-1-2 0,-1-3 0,-3-3 0,0 0 1,-3-5-1,2 1 1,-3-3-1,1-3 0,1-4-1,2-1 0,0-3 0,4-1-1,3 0 0,1 1 2,3-3 0,2 2 0,3 0 0,1 0 0,1 0 0,1 2 1,1 0-1,-1 1-1,0 0 1,1 2 1,-4-1-1,-4 2 2,2 1 0,-5 1 0,-2-1 0,-1 0 0,0 2 0,-4-1-1,0 2 0,-4 3-1,-1 1 0,-5 4-2,3 4 1,-3 2 0,2 5-1,0 0 1,4 2-1,0-1-1,2 0-4,3-3-11,2 1-25,4-4-11,2-3-77,18-8 130,-2-2 0,2-2 0</inkml:trace>
  <inkml:trace contextRef="#ctx0" brushRef="#br0" timeOffset="72944.1721">26362 8441 163,'3'0'6,"-1"0"2,2 2-1,0-1 2,2 2-2,0 0-2,4 0-1,-1-3 0,2 0-1,2-2 0,-1-3-1,2-2 0,-1-2 1,0-1-1,-1-2 2,-1 1 1,-1-1 0,-1 1 0,-3 2-2,-1 0 0,-1 3-1,-2 1 1,-1 5-2,0 2-1,-1 5 0,-1 4-2,0 5 3,-1 3 0,0 5 0,0 2-1,0 3 1,1 0-1,0 3 0,0 0 1,1-1 0,0-2 0,0 0 0,-1-5 0,0-2 1,-1-3 0,0-4 0,-1-3 0,-3-4 0,-1-4 0,1-1 0,-2-3 0,-2-3-1,1-5 1,1 0-1,0-2-1,1-5 1,2 1-2,2-6-1,2-1-2,3-1-2,4-4-5,3-1-4,3 0-6,5 0-3,1-2-6,2 4 1,1 4 1,0 0 4,-1 5 5,-1 3 9,-4 4 7,-3 2 9,1 3 9,-6-1 6,-1 3 0,-1-1 0,1 0 0,-4 2-1,0 1-2,0 0-2,-2 4-6,1 1-2,-1 4-2,1 0 0,-1 3-3,0-1-1,0 1-2,1 1 1,-1-4-1,3 5 1,-1-6 0,2 2 1,1-4 1,1 2 0,1-8 2,1 0-1,0-6 0,-2-2-1,1-3-1,-3-2 0,-2 0-2,-2-4 0,-1 0-3,-1 2-2,1-1 1,0 0-2,0 3 1,3-1 0,2 2-1,-2 3 2,6-1 1,2 1 0,1 1 1,-1 3 1,5-1-1,-4 3 2,0 3 0,-3 0-1,0 4 2,-2 3 0,-1 1 0,0 4 1,-3 2 0,0 0 0,-2 1 0,0-1-1,0-2 1,0 0 0,0-2 0,3-2-1,0-2 2,3-2-2,-1-1 1,6-3 0,-2-1-1,5-4 0,-1 0 0,1-5-1,-1 1 1,-1-1 0,-2-1 0,-1 4 0,-2-2-1,-2 4 0,-1 0 1,-2 3-1,0 0-3,-1 4-6,-1 0-12,3 3-20,0 0-14,2 4-86,11-3 141,0 0 0,-3-3 0</inkml:trace>
  <inkml:trace contextRef="#ctx0" brushRef="#br0" timeOffset="73312.1932">27143 8069 116,'3'-1'11,"3"-2"2,5-1 2,1 1 0,3 2 0,2 0-2,2 5-1,2 1-3,-1 6-1,3 3-3,-2 7-1,-1 3-1,0 4 0,-1 6-1,-5 2-1,-1 5 0,-7 3-1,-2 3-1,-5 2-4,-3 2-5,-5-2-9,-4-1-22,-5 0-12,-3-2-64,-35 18 117,1-12 0,2-7 0</inkml:trace>
  <inkml:trace contextRef="#ctx0" brushRef="#br0" timeOffset="74355.2528">25172 5291 96,'0'2'10,"1"0"0,-1 0 2,2 1 3,0 0-2,4-3-2,2 0 2,1-1-3,3-1-1,4 0-2,2-2-1,1 1-6,1-2-8,3 2-9,-2-3-18,2 4-15,-1 1-52,1 13 102,-3-1 0,-6 2 0</inkml:trace>
  <inkml:trace contextRef="#ctx0" brushRef="#br0" timeOffset="74490.2606">25358 5470 143,'13'0'-41,"5"-3"-2,9 1-16,42-13 59,-3 1 0</inkml:trace>
  <inkml:trace contextRef="#ctx0" brushRef="#br0" timeOffset="76752.3899">25809 5120 156,'-2'-8'2,"0"10"1,-2 0 1,-2 3-2,-1 0 1,-3 3-2,0 4-2,-2 2 1,0 1 0,2 4 0,-2 0-1,4 0 2,0 0-1,5 0 0,0-3 1,4-2 0,2 2 1,-1-6 2,4-2-1,2 0 1,1-4 1,1-4 1,1-2-1,1-3 2,-1-5-2,-2-1-2,2-3 2,-4-2-1,0 1-1,-2-4 0,-4 3-1,0-3-2,-2 0 1,-1 1-2,-2 1 1,-1 1-3,1 3-2,-2 2-2,-3 3-5,2 2-6,-3 6-13,-2 1-21,1 6-53,-8 10 105,4-1 0,3-1 0</inkml:trace>
  <inkml:trace contextRef="#ctx0" brushRef="#br0" timeOffset="77001.4042">26008 5199 196,'0'-4'5,"0"-1"0,0-1-3,0 0-4,0 0-16,1 1-31,-1 1-3,1 3-35,-3-1 87,-1 2 0</inkml:trace>
  <inkml:trace contextRef="#ctx0" brushRef="#br0" timeOffset="78190.4722">26150 5023 78,'0'0'1,"0"0"1,0 0 0,-3 1-1,-2 0 0,0 1-1,-3 0-1,-1 1 1,0-1 0,3 1 0,-1 2 0,2-1 1,-1 4 0,6-1 2,0 3 0,1-2 0,5 5 3,0-4 0,2 1 0,1 0 0,2 2 0,0-4-2,0 3 1,0-3-2,1 0-1,0 0 0,-4 0-1,0-2 0,-1 0 2,-1 0-1,-4 1 1,0 0 0,-3 0 0,0-1 0,-6 2 0,-1-3 0,-2 2-1,-1-2 0,-1 0 0,2-2 1,-1 0-1,4-2 0,1-1-1,1-2 1,1-1-1,4-4 1,0 0-2,1-3 0,3-2 1,2 0-1,1-3 1,1 1 0,2-3-1,-2 2-1,1-1 1,2 1-3,-1 1-2,2 0-2,0 2 0,0 3-1,2 0 1,-2 4 0,-2 0 1,3 1 1,-5 1 4,2-1 2,-3 1 2,0 0 1,-3 1-1,0-1 2,-2 1-2,0 0 0,0 0-1,-2 2-1,0 0-2,0 0 1,1 2-2,0 3 1,0 0 1,2 4 0,0 3 1,-1-1 0,0 1 0,1 2 1,2 0-1,-1 1 0,1-1 2,1-2 1,0 1 0,-1-3 2,2-1 0,1-2-1,1-3 4,1-2-1,1-1 0,0-5 0,-1-2-1,-1-3 0,1-2 0,-2-3 0,-2-2-2,-1-3-1,-3-3-1,-2 0-1,-3-2-2,-3 2-5,-3 0-10,-4 5-31,-1 5-10,-4 5-84,-32 12 140,1 4 0,0 1 0</inkml:trace>
  <inkml:trace contextRef="#ctx0" brushRef="#br0" timeOffset="79213.5307">27456 8249 146,'10'-1'6,"1"-1"0,5-1 1,-2 0-1,2 0-5,-1-1-5,1 2-7,-2-1-10,0 0-11,-1 2-13,-3 1-14,6 4 59,-5 1 0</inkml:trace>
  <inkml:trace contextRef="#ctx0" brushRef="#br0" timeOffset="79402.5415">27590 8337 133,'2'2'1,"0"1"-5,2 0-12,1 2-17,5-1-48,7-2 81,1 0 0,-2 1 0</inkml:trace>
  <inkml:trace contextRef="#ctx0" brushRef="#br0" timeOffset="79859.5677">27904 8139 109,'-3'7'9,"-1"3"0,1 2 2,-1 3 0,1 1-2,2 3-1,0-2-2,3 2-1,1-1-1,1-4-1,1 1 1,0-6 0,4 1 0,-2-5 2,0-1 2,0-4 0,1 2 0,0-6 1,0-3-1,1-3 0,-2 0-2,1-7-1,-4 1-2,1-3-1,-2-1-1,-1-1 0,-2-1 0,-1 0-2,-1 3 1,-1 0-3,-1 4-1,1 3-2,-3 2-3,-2 4-3,1 3-6,-2 5-10,-2-1-20,1 7-6,0 0-33,-5 8 87,2 0 0</inkml:trace>
  <inkml:trace contextRef="#ctx0" brushRef="#br0" timeOffset="80836.6235">28243 8057 70,'0'0'0,"0"0"0,-2 1 1,1 1 1,-1-1 1,0 1 0,-3 0 0,3 1 1,0-2-1,0 2 0,1-1 0,1-2-1,-2-2-1,0-1-1,-1-1 1,0 0-1,1-1 1,2 0 0,2-1 1,-1 0 2,5-1 0,0 2 2,3-2 0,0 5 1,5-1 1,-3 3 1,2 0-1,0 5-1,0 1 0,-1 1-1,-1 5 0,-1 1-2,-1 2 0,-4 0 0,0 1-1,-3 0 1,-2 0-1,-2 1-1,-1-2 1,-3-4-1,0 2 0,-2-2 0,-1 0 0,-1-3-1,1-2 1,-2 0-1,1 0 1,0-3-2,2-1 1,-1-1-1,3-1-1,0-1 0,0 1-1,2-2 0,2-1 0,-1 0 0,3-2 0,-1 1 0,2-2 1,0 0 1,2 1 0,-1 1 1,4-1 0,-3 2 1,3 1 0,-2 0 0,1 2 1,0 0 0,2 2-1,-3 0 1,4 0-1,-2 1 0,2 1 0,-1-1-1,2 2 1,-3-2-1,3 3 0,-1-3-1,1 2 0,-2-3-2,4 3-9,-5-5-12,3 3-29,-5-1-1,5-2-44,1-5 97,0 3 0,-3-2 0</inkml:trace>
  <inkml:trace contextRef="#ctx0" brushRef="#br0" timeOffset="81417.6568">28509 8049 93,'-2'2'5,"1"0"0,-1 3 1,-1 2 0,0 2 1,1 0-1,-2 3 0,2 1 0,-2-1 1,3 1 0,1-2 0,2 1 1,2-3 1,-1 1-1,2-2 0,3 1 0,0-1-1,3-1 0,0 1-1,1-4-1,0 2 0,0-5 0,1 1 0,-2-2 0,-1-2 0,1 0 0,-4-1 0,3-2-1,-2 0 1,-2-3 0,0 0-2,1-4 1,-2 1-2,1-3 1,-2 2-1,-2-3 0,-1-1 0,-1 1 0,0 0 0,-3-1-1,0 3 0,-2 1-2,1 1 0,0 1-1,0 5-2,-3-3-3,0 4-5,-4-2-12,3 6-30,-7 3-6,1 1-75,-29 7 135,-1-2 0,-1-3 0</inkml:trace>
  <inkml:trace contextRef="#ctx0" brushRef="#br0" timeOffset="85933.9151">22455 6029 63,'51'-10'4,"2"-2"1,2 2 1,2-1 0,1 0 1,-2 0-1,1 1 0,2 2 0,0 1-1,1 0 0,2 1-1,0 0-2,-1 1 1,1-2-2,-2 2 1,-2-1 0,-3 0 0,0 1-1,-3-2 1,-1 2-1,2 1 0,-1 1 1,1-2-1,-1 2-1,-1 1 1,-2-3 0,-5 1 0,-2 1 2,-5-2-1,-4 1 1,-5-2-1,-6 3 1,-2-1 0,-3 1 0,-6 1 0,-2 0-1,0-1-1,-4 3-4,-2-2-7,0 2-14,-1 0-16,0-2-54,-2 9 94,1-3 0,-5 1 0</inkml:trace>
  <inkml:trace contextRef="#ctx0" brushRef="#br0" timeOffset="88416.0571">21852 6174 43,'-14'-9'0,"0"-2"-1,-1 2 1,1-3 0,0-2 0,0 1-1,2-3 2,-1-1-1,1-1 1,1-1 0,0 0-1,3-2 2,-1 0-1,2 2 0,0-1-1,1 0 0,2 1-1,-1 1 1,0 1 0,1 1-1,1 0 1,-1 2 0,0-2-1,0 3 2,-1-1-1,0 3 0,1-1 1,0 3 0,-1 1-1,2 0 1,-1 1-1,2 1-1,-1 1-9,2 2-16,2-3 14</inkml:trace>
  <inkml:trace contextRef="#ctx0" brushRef="#br0" timeOffset="89431.1151">19484 6208 47,'4'0'2,"3"-3"2,0 1-1,5-3 1,0 1 0,5-1 0,-1 1 0,5-3-1,2 3-1,2-2 0,3 0-1,4 1 0,2-3 0,5 2-1,4 0 0,6-1 1,5 0 0,5 0-1,3 0 0,3-2 1,1 1 0,1 0 1,-2-1 0,-1 1 1,-2-4 1,-3 1 1,-3 0-1,-3-1 1,-4-2-1,-3 3 0,-5-2-1,-4 5-1,-3-1 0,-7 2-1,-2 1 0,-6 0 0,-2 4-1,-6 0 0,0-1-3,-5 2-4,-1 0-5,-1 2-7,0-1-8,-3 3-34,-1 16 61,0 0 0</inkml:trace>
  <inkml:trace contextRef="#ctx0" brushRef="#br0" timeOffset="90182.1581">20253 6169 48,'29'-3'0,"3"-1"1,1-1-1,0 2 1,0 1-1,2-3 0,1 1 1,1 1 0,1 0 2,2-1 1,-2-1 1,0 2 2,-3-1 0,-2 0 1,-2 1 0,-6 0 0,-3 0 0,-6-1-1,-4 1 0,-2 1-2,-3 2-3,-4-2-8,0 1-10,0 1-21,-3 0-35,-8 3 72,2 1 0</inkml:trace>
  <inkml:trace contextRef="#ctx0" brushRef="#br0" timeOffset="91349.2248">25854 5574 52,'2'-1'1,"3"-2"0,2-1 1,2-1 0,5-2 1,2 1 1,5 0 2,3-3 1,3 1 0,4 0 2,0-1 0,4 0-1,2 0 0,1 1 0,3-1-1,-1 1 0,-1 0-2,1 0 0,-2 1-1,-2 1 0,-2-1-1,-2 2 0,-3 0-1,-2 0 0,-3 0-1,-2 3 0,-3-1 0,-1 3-1,-4 0-3,0 0-7,-3 0-18,-2 0-16,-1 5-43,-6-2 87,-1 2 0,-5-4 0</inkml:trace>
  <inkml:trace contextRef="#ctx0" brushRef="#br0" timeOffset="92808.3083">25328 8978 68,'16'-2'6,"6"-1"1,7-2 1,8-2 0,10 0-1,7-1 0,8-3 0,6 1 0,3-2 2,1 2 0,1-1 0,0-1 2,-3 1 1,0-1 0,-5 2 0,-3-2-1,-5 2-2,-4-1-1,-4 0-1,-8 1-1,-4 2-6,-6-1-14,-10 1-35,-4 1-3,-8 3-73,-20 0 125,-6 2 0,-5 2 0</inkml:trace>
  <inkml:trace contextRef="#ctx0" brushRef="#br0" timeOffset="93460.3456">22675 9281 72,'10'0'7,"5"-3"1,2 0 0,4 0 0,4 0-2,0 0-1,4 1-2,-2-1-5,0 1-11,-1 2-23,2 0-1,20-3 8,-4 0 29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1:16:25.764"/>
    </inkml:context>
    <inkml:brush xml:id="br0">
      <inkml:brushProperty name="width" value="0.05292" units="cm"/>
      <inkml:brushProperty name="height" value="0.05292" units="cm"/>
      <inkml:brushProperty name="color" value="#FF0000"/>
    </inkml:brush>
  </inkml:definitions>
  <inkml:trace contextRef="#ctx0" brushRef="#br0">18911 2827 91,'-2'3'10,"1"-1"2,0 0 2,0 0 1,-2 1-1,1-3 0,-3 0-2,2 2-1,-4-1 0,0 1-3,-2 0-2,-2 3 0,-2-1-2,-1 3-1,-1 1-1,-3 1-1,0-1 0,-4 0 2,1-1 0,-1 1-1,0-2 1,0-1 0,-1-2-1,2-1 1,0-1-1,0 2 0,1-2-1,-2 3 0,-1 1 0,-1 1-1,0 4 0,-2 0 1,-1 4-1,-1 0 0,1 2 1,-2 3-1,0 2 1,0 0 0,1 4 0,-1-2 0,2 2 0,-1 2 0,3-1-1,-2-1 1,4 1 0,1 1-1,3 0 1,1 1-1,3 0-1,-1 1 1,5 0-1,0 0 1,1 1 0,2 0-1,0-1 1,2 0-1,2 0 2,1-3-1,2-1 0,2-1 0,2-1 0,1 0 0,3-2 0,3 0 1,2-1-1,2-2 0,2 2 0,4-2 0,0 1 1,5-2-1,1 2 0,3-2 1,1 1-1,3-1 0,0 2 1,2-1 0,3-1-1,0 0 1,1-1 0,3-2-1,0 1 1,1-3 0,5 0-1,1 1 1,3-4 0,3 0-1,3-1 1,2 2 0,0-3-2,3 0 2,-2-2-1,0-1 0,0-1 0,-1-1 0,-2-2 1,2 0-1,0-1 0,0-1 1,1 1-1,1-1 0,-2-1 1,0-1-1,0 0 0,-1-2 0,-2 1 0,-1-2 0,-1-1 1,-1 1-1,0 0-1,-3 0 2,-2 1-1,-2 2 0,-2 1 0,0-1 0,-4 1 0,0-2 0,1 2 0,-2-3 0,3-1 0,0 2 0,0-3 0,3-1 0,-2 1 0,5-2 1,-4 1-1,3-1 0,-2 0 0,-1 1 0,-3-2 1,0 2 0,0-4-1,-1 2 0,-1-1 1,0-1-1,0-2 1,1 0 0,-2-1 0,0-2-1,0 1 0,-2-2 1,-2 0-1,0-1 0,-3 1 0,-1-3 0,0 1 1,0-1 0,-2-2 0,-1-1 0,-1-1 0,-1-2 1,-2-1-1,-3 1 0,1-3 0,-3 2 0,-1 2-1,-1 1 1,-3 1 0,0 3-1,-3 1 1,-4 3-1,0-1 0,-4 1 1,-3 0 0,-3-2-2,-4 3 2,0-2-1,-3 0 0,0-1 0,-2 3 0,-1-2-1,-1 1 0,1 2 1,-1 2-1,0-2 1,-2 3-2,1-1 2,-3 2-1,0 1 0,-3-1 1,-2 2-1,1 0-1,-4 1 2,0 1-1,-2 0-1,-1 3 2,-2 0-2,0 1 1,-1 0 0,0 2 0,-4 0 0,0 0 1,0 1-1,-2-1 0,0 2 1,-3-3 0,0 3 0,-1-2-2,-1 1 0,-1 0-1,0-2-1,-1 3 1,-2-3 1,-2 1-2,-2 2 0,-2-1 3,-2 1 0,-1 0 0,-2 0 1,-1 1 0,0-1-1,-1 0 1,0 0 0,1-1 0,-1 1 0,-2-2 2,1 2-1,-3 0 1,-2 0 1,-4 2-1,-1 1 1,-3 2 0,-4 1 0,-4 2-1,-4 3 0,-4 2-4,-6 4-7,-5 4-23,-6 4-25,-8 6 0,-7 6-70,-136 41 127,20-4 0,14-6 0</inkml:trace>
  <inkml:trace contextRef="#ctx0" brushRef="#br0" timeOffset="2615.1495">25220 3045 76,'4'5'15,"1"0"1,0-1 2,4-1 1,-2-3-1,4-1-2,0-2 0,2-3-3,1-1-4,2-1-1,0-4-2,3-1-3,2 0 0,-1-1-6,1-1-11,0 2-15,1-1-19,0 2-3,-1 3-40,12 6 91,-5 1 0</inkml:trace>
  <inkml:trace contextRef="#ctx0" brushRef="#br0" timeOffset="3787.2166">25377 2996 106,'5'-2'10,"2"0"-1,3-1 0,3 0 1,4 0-5,1 0-7,2 0-12,1 1-22,2-1-7,3 1-11,16 0 54,-4-1 0</inkml:trace>
  <inkml:trace contextRef="#ctx0" brushRef="#br0" timeOffset="4389.251">25868 2948 65,'-7'10'9,"-3"4"0,3-1 0,0 1-1,2 3 1,4 1-2,1-2-1,3 0-1,4-2-1,4-1 0,2-2 0,3-2-1,2-3 0,2-3-1,2-2 0,-1-4 0,2-3 0,1-2-1,-1-2 0,-3-6-1,1 0 0,-4-4 1,1-1-2,-3 0 2,-3-1 1,-3-3-1,1 1 1,-4 0 2,-3 2 1,0 3-2,-1 5 3,-2-1-3,0 5-1,0 3 0,0 3 0,0 1-2,0 5 0,0 5 0,0 1-1,0 6 1,1 5 0,1 3 1,0 3 0,1 2-3,1 0-7,2 0-9,1-3-13,2-1-14,4-4-39,14-2 84,-1-4 0</inkml:trace>
  <inkml:trace contextRef="#ctx0" brushRef="#br0" timeOffset="4968.2841">26431 2929 97,'-7'1'7,"-1"3"1,-3 0 0,-1 2 1,-1 3-1,1 1-2,-1 2-1,1 4-1,2 0 0,2 0-2,4 2 0,1-1 0,4-1-1,2-3-1,2-2 2,4-3-2,0-4-1,3-1 2,2-6-1,0-2 0,3-4 0,-1-3 0,1-1 0,-1-3 2,-1 2-1,-3-1 1,-1 1 0,-4 4-1,-1 0-1,-2 4 1,-3 2-1,0 4-2,-1 0 2,-1 6-2,-1 2 1,0 3 1,0 0-1,0 4 1,2-4 0,0 0 0,1-2 1,2 1 0,0-4 0,3-1 0,2-2 1,2-2 0,0-5 1,4-1-1,-2-4 1,2-2 1,0-2 1,0-1-1,0-1 1,-1 2-1,2 0-1,-2 4 0,-1 1-1,0 3-3,-4 3-3,3 6-10,-4 1-16,0 5-18,-1 4-69,-9 23 117,-2-1 0,-5 0 0</inkml:trace>
  <inkml:trace contextRef="#ctx0" brushRef="#br0" timeOffset="5309.3036">25986 3800 145,'3'-2'10,"1"-1"2,4-1 1,3-2 1,3-1-2,3 0-2,5 0-2,3-1-2,8-1-1,3 1-1,2 0-2,4 2-1,2-2 0,-2 3-1,0 1-1,-4 0-3,-3 1-13,-2 2-31,-4 3-5,-3 0-67,-5 0 120,-6 0 0,-7-2 0</inkml:trace>
  <inkml:trace contextRef="#ctx0" brushRef="#br0" timeOffset="8436.4825">21813 6145 65,'2'0'8,"-1"0"1,1 0 0,-2 0 1,0 0-2,0 0-1,0 0-2,0 0-2,0 0-1,0 0 0,0 0-1,1 1 0,1 0 1,4 1-1,0 1 1,6-1 0,-1 1 0,5-1-1,0 0 1,3 0-2,-1 0 2,4-1-2,1-1 1,3 0-1,-2-1 1,4-1-1,2-1 1,1 0 0,3-2-1,1 0 0,0 0 1,1-2-1,2 0 1,1 0-1,4 0 1,1-1-1,5-1 1,2 1 0,0-2-1,5 2 0,0 0 2,0-2 0,0-2 0,-2 2 1,-1-2-1,-1 0 0,0 3 0,-3 0 0,0 0-1,-1 4 0,-2-1-1,-1 3 1,-2-2 0,-2 3-1,-3-1 1,1-2 0,-3 0 0,1 0 0,-1-2 0,2 2 0,-1-1 0,0 0-1,1 1 1,1 0 0,-1 1-1,-2-2 0,0 2 1,-1 0-1,-3 1 0,-2 0-1,-1-2-2,-4 2-5,-1-1-5,-2 2-4,-4 0-8,-2 0-6,-5 1-55,-10 8 86,-4 3 0,-6-2 0</inkml:trace>
  <inkml:trace contextRef="#ctx0" brushRef="#br0" timeOffset="9322.5332">22431 6104 54,'52'-8'2,"1"-1"1,1 1-2,2-1 0,1-1 1,-2 0-1,1-2 0,-1-1 1,1 1-1,0-1 0,0 1 3,-1-1 0,0 2-1,-3 0 2,1 3 0,-3 1-1,-3 1 2,-1 0-1,-3 1-1,-2 1 0,0 0-1,-2-1-1,-1 2 1,0 1-1,-1-1 0,0 2 0,-1-2-1,0-1 1,-2 0-1,-2 0-4,-3-2-5,-4 0-10,-2 0-14,-3-1-38,0-3 70,-4 3 0</inkml:trace>
  <inkml:trace contextRef="#ctx0" brushRef="#br0" timeOffset="10346.5917">21753 6145 75,'-4'0'7,"2"0"-1,0 0 2,0 0-2,1 0-1,1 0-1,0 0-1,0 0-1,0 0 0,1-2 0,1 1 0,4-1 1,-1-1-1,3-1-1,1 1 1,5-2 0,0 1-1,5-1 0,1 2 0,3-1-1,2 1 0,1 1 0,3 1 0,1-2 1,1 2-1,1 1-1,3-2 1,0 1 0,3-1 1,3 0-1,1-1 0,4-1 0,3 1 0,3-4 0,3 2 0,4-2-1,1-1 0,3 0 1,0-3 0,2 0-1,-2 0 1,2-2-1,-1 1 1,2 1 2,-1-3-3,2 4 1,-1 2 0,-1 1 0,1 0 1,-4 4 0,-2-1 0,-3 2 1,-4-1 2,-4 3-1,-3-3 1,-3 3 0,-4-1-1,-5 0 0,-2 0-3,-6 0-1,-4-1-5,-8 1-12,0 1-12,-8-2-10,-3 4-24,-22 2 64,2-1 0</inkml:trace>
  <inkml:trace contextRef="#ctx0" brushRef="#br0" timeOffset="11018.6302">21755 6184 72,'2'0'9,"4"-1"0,8-1 1,6 0 1,5-1-2,10-1-2,5 0-1,6-1-2,6-1-1,3-2-1,2 1 0,4-2-1,4 1 1,2-1-1,2-1-1,3 0 2,4 0-1,1-1 0,2 0 1,1-3-1,0 0 0,1 2 0,1-2 0,-2 1-1,0 1 1,-2 0-1,0 2 0,-5 3 0,0 0 0,-4 2 1,-4 0-1,-2 0 1,-4 3 0,-4-1-1,-3 0 1,-7 0-1,-3 1 0,-8 1 0,-5-2-3,-7 2-6,-3 1-9,-7-1-15,-4 1-9,-3 0-16,-16 6 58,1 0 0</inkml:trace>
  <inkml:trace contextRef="#ctx0" brushRef="#br0" timeOffset="12172.6962">21712 6200 62,'0'0'2,"1"-3"0,1 1 0,-1-1 0,4-1-1,-1 0-2,0-1 2,1 2-1,3-2 0,2 2 0,2-2 0,2 2 0,6 0 0,1 0 0,4 1 0,3-1 1,3-1-1,4 1 0,2 1 0,4-1 0,2-1 0,3 1 1,3-2-2,3 2 1,4-1 0,4-1 0,3 1 0,5-2 0,3 0 0,0 2 1,3-2-1,-1 1-1,1-2 1,-2 2 0,0-1 0,0-1 1,-2 0 0,0-2 0,-1-3 0,0 2 0,-4-2 2,-2-3 1,-3 3 2,-3-1 1,-3 2 0,-4 1 2,-2 1-1,-5 1 1,-3 2-1,-4 0-2,-5 2-2,-7-1-3,-4 2-4,-5 1-8,-4-1-13,-5 2-15,0 0-33,-10 6 72,2 0 0</inkml:trace>
  <inkml:trace contextRef="#ctx0" brushRef="#br0" timeOffset="12949.7406">21778 6283 66,'7'-1'2,"0"-3"1,4 1 0,2-1 0,3-1 0,4 0-1,2 1-1,5-2 0,2 1 0,5 1 0,2-1 0,3 0 0,2 0 0,2-2 0,0 2 0,4-2 0,0-1 0,5 0 0,3 0 0,3-2 0,4 1-1,3-2 0,3 2 0,4-1 0,2 0 0,2-4 0,3 4 0,1-1 0,-1 0 0,2-1 1,-1 2 0,-1-1 0,-1 1 0,-4-2 1,-1 3 0,-5-2 0,-3 3 0,-4 0-1,-5 0 0,-4 3 0,-6-2 0,-6 2 0,-6 1-2,-7 1-5,-4 1-7,-6 1-15,-6 2-8,-8 6 7,-4 0 29</inkml:trace>
  <inkml:trace contextRef="#ctx0" brushRef="#br0" timeOffset="17017.9733">19708 5327 93,'-5'-6'4,"0"1"0,-5-4 1,0 4-1,-4-2-1,-1 3-1,0 1 1,-3 1-2,0-1 2,-2 3-1,0 0 0,0 0 0,-1 3 1,-1-1-2,-1 1 1,-1 1-1,-1 1 0,-2 2-1,0 3 1,0 0 1,-1 2-1,4 0 0,1 4 1,2-1 0,1 0-1,4 2 1,-1-1-2,2 2 1,1 1 0,0-2-1,-1 4 0,2 1 1,1 0 0,-2 3-1,3-1 1,0 2-1,1 0 0,2 1 1,-1 0 0,2-2-1,1 0 1,2 0 0,1-1 0,2 1 0,2-3 1,1 2-2,2-2 0,2 2 0,1 0 0,4 0 0,-1 1-1,4 0 1,0 0 0,5-1 1,-1 0 0,4-2 0,1 1 1,4-2-1,1 0 1,3-1-1,3 0 2,4 0-2,2 0 1,2-3 0,1 0-1,3-2 1,-1-3-1,0-2 1,0-1-1,-2-1 0,1-1 0,-2-3 0,3 0 0,0-2 0,0-1 0,2-2-1,1-1 0,-1-2 1,3 0-1,-2-5 0,0 1 1,1-3-1,-3 1 0,1-3 0,-3 1 0,3 0 0,-2-2 0,2 0 0,-2 2 0,2-1 0,-3 1 0,1-1 1,-3 1-1,0-2 0,-3 2 1,-3-1-1,-1 0 0,-3-2 1,-1 0 0,-2-1 0,-2-3 1,0-2-1,-2-1 1,-2 1 0,-2-6-1,0 3 1,0-3-2,-2 3 1,2-2-1,-2 1 1,-1 1 0,-2-2 0,-1 1 0,-3-4-1,-1 1 1,-3-2 0,1 1-1,-4-5 0,-1 3 0,1-1 0,-1 1 0,-1-1 0,-1 0-2,-3 2 1,-2-2 1,-4 2-2,-3 1 2,-5 1 0,-3 2 1,-6 1 1,-3 1 1,-3 2 0,-2 2 0,-4 1 2,-2 3-1,-2-4 0,-3 3 0,-3 0 0,-2-1-1,-6-1 1,-3 3 0,-6-2-1,-6 1 0,-6 2 0,-7 1 0,-4 3-2,-10 0-3,-6 7-8,-11 4-16,-9 5-29,-12 8-2,-12 8-59,-155 55 116,18-1 0,16 0 0</inkml:trace>
  <inkml:trace contextRef="#ctx0" brushRef="#br0" timeOffset="19932.14">22356 8178 67,'-15'5'6,"-2"4"0,0-2-2,-3 5 0,1-4-2,-4 5-1,-1 2-1,-1-1 1,-3 3 1,0 2 1,-3-1 0,2 3 1,0-1-1,-1 2 1,4 3 1,-1 0-1,2 3 0,0 2-1,1 2 0,3-1 0,0 3 0,3-2 0,2 3-1,1-2 0,4 2 0,2-2-1,2 1 0,2 0 1,2-1-2,1 1 1,1-1 0,2 1-2,2-1 1,1 0 0,1 1 0,5 0 0,1 0 0,6-2-1,1 1 1,5-1 1,5-3 0,1 0-1,4-2 0,2-2 1,3 0 0,2-3-1,0 0 0,1-1 0,0 1 0,2-2 0,1-1 1,-1 0-1,4 0 1,1-4 0,4 2 0,2-2 1,2-1-1,2-3 1,1-2 0,1 0 1,-1-3 1,0-1-1,0-2 0,-1-3 0,-1-2 0,0-1 0,0-3-1,-1-1-1,-2-2 0,-2-2 0,-1 0 0,-4-4-1,0 0 1,-6-3 1,-1 0-1,0-4 2,-4-2 1,0 0 0,-2-1 0,-1-4 0,-2 0 1,-3 0 0,-1-1 0,-6-3 0,-3 1-1,-2-4 1,-6 0-1,-3-5 0,-4-1-1,-2-1 0,-3-5-1,-1 2 0,-4-2-1,-2-1-1,-3 1 0,-5 0 2,-3 0 0,-4 1 1,-5-1-1,-5 1 1,-7 1 0,-6 3-1,-8 4 1,-10 3-3,-11 3-3,-12 7-5,-13 6-16,-19 10-32,-15 9-1,-21 11-77,-196 67 134,16 1 0,14 7 0</inkml:trace>
  <inkml:trace contextRef="#ctx0" brushRef="#br0" timeOffset="25756.4731">26862 5051 69,'13'-12'6,"4"-2"-2,0-2 2,4-2-2,1 0 0,2-2 1,-1-1-2,1 2-1,1-2 2,0-1-1,2 2 0,-1-2 0,-2 1 2,1-2 0,0 0 2,-3 1 0,1 0 0,-2-1 1,1 2 2,-2 0-1,0 1 1,-1 1-1,-1 2-1,1 1 1,0 1-1,-1-1 0,0 1 0,1 2-2,-2-1 1,1 2-2,-4 0-1,1 3-1,-5 1-4,0 1-11,-3 2-16,1 1-28,-4 3 0,1 0-50,-15 5 106,-1 1 0,-4 1 0</inkml:trace>
  <inkml:trace contextRef="#ctx0" brushRef="#br0" timeOffset="27232.5576">29078 8020 57,'3'0'5,"-2"0"0,3 0 0,0-2-1,1-1 0,1-3 0,2-1-2,0-1 0,3-3 1,-1 2 0,3-5 0,3-1 2,0-2 0,3-3 2,2-2 0,0 1 0,0-4 1,4 2-1,0-1 0,1 0 0,1 1 0,0 2-1,2 0 0,-2 3-1,2 1-1,-4 1-2,1 2-4,-3 0-15,-3 5-27,0 1-4,-1 4-28,-8-4 76,-5 3 0</inkml:trace>
  <inkml:trace contextRef="#ctx0" brushRef="#br0" timeOffset="37271.1317">27225 3005 61,'3'-3'3,"4"0"1,1-2 1,6-2 0,1 2 1,5-2-1,0 0-1,7 1 1,2-2-2,5 0 0,5 0 0,6 0-1,4 0-2,4 2 3,5-1-2,3 0-1,2 3 2,2 0-1,3 2 0,1 0 2,3 2 0,2 1-1,2 1 3,0 2-1,1 1-1,-1 2 1,-1 1 1,-2 4-2,0-1 1,-5 4-1,-3 2 0,-4 0 0,-3 3 0,-5 0 0,-7 1-1,-5 1 0,-5 2 1,-7-2-2,-5 1 1,-3-1-3,-5 0-8,-4-2-16,-1-3-18,-2 0-57,4 2 100,-2-4 0,-1-3 0</inkml:trace>
  <inkml:trace contextRef="#ctx0" brushRef="#br0" timeOffset="38188.1842">29688 3162 74,'-2'-3'5,"-1"-1"2,-3 0 0,-3-3 0,2 5 0,-1-1-1,1 3-1,-3 2 0,3 3-1,0 3-2,0 2 1,2 5-1,1 0-1,1 4 1,2 2-1,2 0 0,0-1 1,3 1 0,2-1 0,1-1 0,1-1 2,3-4 0,2 0-1,0-4 1,2-1 0,0-2 0,0-2-1,0 0-1,0-2 0,-1 0-1,-1-1 1,-2 4 0,-2-3 0,1 2 1,-3 1-2,-2 1 1,-3 3 0,-1 1 0,-3 4 0,-3 0 0,-4 2 0,-3-3-2,0 2 2,-4-2-2,1 0-4,-1 0-3,1-3-5,0-2-16,4-4-20,1 2-55,3-13 103,4 0 0,2-2 0</inkml:trace>
  <inkml:trace contextRef="#ctx0" brushRef="#br0" timeOffset="38505.2023">29805 3084 147,'0'3'7,"2"3"0,1 1 0,2 5 1,2 3-1,2 2-1,0 3-2,1 1-1,1 2-1,-1 1-2,0-1-7,-1-1-10,0 0-15,-2-2-15,0 0-48,0 8 95,-4-3 0,0-4 0</inkml:trace>
  <inkml:trace contextRef="#ctx0" brushRef="#br0" timeOffset="39032.2325">29875 3353 71,'7'-5'1,"4"-5"-1,3 0 1,7-4-1,2 2 0,1-2 1,2-1 0,-1 2 5,-2-1 5,-3 3 3,-5 3 1,-3-2 0,-4 4 1,-4 2-2,-2 2-1,-2 0-5,-3 2-4,-2 3-5,-4 3 0,0 1 0,0 5-1,-2 3 1,4-1 0,1 1 0,3-1 1,2 1-1,2-2 1,1-4 1,4 0 0,1-2 0,2-1 1,1-6 0,0 0 1,1-6-1,-2-1 0,0-2 0,-1-3 0,-1 0 0,-2-1 0,-1 2-1,-1 1-2,-1 2 1,0 3 0,-2 1-1,3 1 0,-1 3-1,2 3 0,2 3 2,1 0-1,0 3-6,4-1-8,-3-1-13,3 0-13,1-4-65,8-9 106,-2-3 0,-2-3 0</inkml:trace>
  <inkml:trace contextRef="#ctx0" brushRef="#br0" timeOffset="39308.2483">30200 2810 158,'0'-1'4,"3"2"0,1 2 2,2 7-1,3 5 0,2 6 1,2 2-2,2 4 0,0 2-1,2 1-1,-1 1 0,0-1-2,-1-2-8,-2-1-14,-2 1-22,0-3-5,-5 0-31,-7 5 80,0-5 0</inkml:trace>
  <inkml:trace contextRef="#ctx0" brushRef="#br0" timeOffset="39676.2693">30243 3226 148,'6'-5'7,"5"-2"1,1-2 2,3-3-1,2-1-2,3-3 0,1-1-2,0 0-1,1-3 0,0 0-1,-2 1-1,-2 3 1,-3-1 1,-3 4 1,-4 1-1,-3 1 0,-2 3-1,-3 3 0,-2 2-2,-1 0-1,-3 6-1,-2 0-1,2 4 1,-2 4-1,2 1 0,3 2-3,1 0-4,3 2-8,1-2-9,4 0-12,4 0-12,0-3-38,21-7 88,0-2 0</inkml:trace>
  <inkml:trace contextRef="#ctx0" brushRef="#br0" timeOffset="40288.3043">30604 3018 92,'-2'0'5,"1"3"1,1 1 1,2 3 0,3 0 0,3 4-1,1-2 0,0 1-1,4 1-1,-6-4 2,2 0 1,-3-3 0,-2 1-1,0-3 0,-1 1-1,-3-6-2,0-2-2,1-2-3,0-5-2,-1-2-1,0-1 0,1 1-1,0-1 1,0-1 1,1 3 2,-1-1 1,1 6 2,2-1 0,1 4 0,3 2 1,-1 3 0,3 2 0,2 4 0,-1 1 0,1 3-1,0 1 1,-1 0-1,-1 1 1,-1-1 1,-3-2 0,0-2 0,-3 0 0,-1-3 0,-1-1-1,1-1 1,-5-4-2,1-1 0,-3-1-2,-1-4-1,-1-1 1,0-3-1,1-2 0,3-2 2,0 2-1,3 1 2,1-1 1,1 1 1,2 4 0,3 0 1,1 3 0,1 3 0,2 2-1,2 3 0,1 2-2,2 2-2,0 4-7,2 1-9,-3 0-13,0 2-12,-2 0-72,5 6 114,-4-3 0,-2-5 0</inkml:trace>
  <inkml:trace contextRef="#ctx0" brushRef="#br0" timeOffset="40631.3239">31012 2951 86,'1'-5'1,"0"2"1,0-5-1,1 0 2,-1-2 0,0 4 1,-1-5-1,0 3 0,-2 0 1,-1 0-1,-4 0-1,0 4 0,1 0-1,-1 6-1,-3 2 0,2 5 0,1 4 1,1 1-1,1 3 1,3 2 0,4 0 0,1-3-3,2 0-2,2-4-6,2-3-6,2-2-4,1-3-50,6-15 70,-2 0 0,-2-3 0</inkml:trace>
  <inkml:trace contextRef="#ctx0" brushRef="#br0" timeOffset="40997.3449">31095 2855 120,'0'0'4,"1"4"1,0-1-1,4 2 1,-1 3-1,0 2-1,2-2 0,-1 1 1,-1-2-2,-1-2-1,3 0 0,-4-5 0,-1 0-1,0-3 0,-2-5-1,0-2-2,-2-3 2,1 1-1,-1-1 1,1 4-1,2-3 1,-1 5-1,2 0 1,4 5 0,-1 1 1,3 4-1,1 2-1,1 2-1,1 2-7,2 1-7,1 1-8,-3-3-6,2 0-22,6-8 53,-4-1 0</inkml:trace>
  <inkml:trace contextRef="#ctx0" brushRef="#br0" timeOffset="41217.3575">31252 2634 105,'2'8'7,"2"3"0,3 5 0,1 4 0,4 1 0,-1 3-4,1 2-2,1 0-1,-3 1-3,-1-3-10,-1-1-7,-2-2-4,-1-2-60,-4-5 84,-2-2 0,0-6 0</inkml:trace>
  <inkml:trace contextRef="#ctx0" brushRef="#br0" timeOffset="41375.3665">31314 2909 109,'5'-4'3,"2"1"1,3-1 0,6-4 0,1 3-1,4-5-4,3 3-7,0-1-9,1 3-6,1 1-55,-3 16 78,-6 3 0,-8 2 0</inkml:trace>
  <inkml:trace contextRef="#ctx0" brushRef="#br0" timeOffset="41795.3905">29737 3723 66,'5'-3'7,"5"-3"2,5-1 1,5-4 1,5-1 1,7-2 0,8-3 0,10-2 2,9-5-1,8-3 0,11-2 0,8-4 0,9-3 0,5 1-2,5-2-1,4 1-3,-1 1-1,-3 3-4,-1 2-12,-5 3-29,-6 4-16,-7 3-95,19 15 150,-21 2 0,-22 6 0</inkml:trace>
  <inkml:trace contextRef="#ctx0" brushRef="#br0" timeOffset="47585.7217">20367 11354 88,'2'10'9,"2"5"0,-2 2 1,2 2-1,-1 2-1,1 1-3,-2 0-1,-1-2-1,0-3 1,-1-3 0,0-2 2,-1-3-1,1-3 0,-1-2 0,1-2-1,-2-4 0,1-2-1,-2-6-1,0-2-2,0-5 0,1-1 0,1-3 0,0-4 0,-1-1 0,1-2 0,-1 2 0,1-2 0,1 3 1,2 1-1,0 3 0,2 1 0,2 6-1,4 0 1,0 2-2,3 3 1,3 2 0,2 3-1,-1 1 1,3 3 0,-2 3 0,2 4 0,-2 1 1,-2 3 0,-2 2 1,-4 2 0,-3 1 1,-5 0 1,-4-1-1,-4 2 2,-3-3-1,-5-1 0,0-3-1,-2-2 1,1-3-3,-1-1-8,3-2-16,-1-2-23,4 0-1,1-2-26,5-8 74,4 1 0</inkml:trace>
  <inkml:trace contextRef="#ctx0" brushRef="#br0" timeOffset="47954.7428">20975 11050 88,'-8'10'12,"-2"3"2,-4 10 3,0 3 2,0 3 2,-2 8-1,1 4-1,2 2-1,2 6-2,3-2-3,5 2-2,3-1-2,5 1-3,4-2-8,5-1-18,1-3-37,6-4-2,4-3-86,34-1 145,-5-8 0,0-9 0</inkml:trace>
  <inkml:trace contextRef="#ctx0" brushRef="#br0" timeOffset="48708.7859">21623 11355 111,'0'-2'6,"0"-1"1,0-3 2,0 1 0,-1 1-1,-1-3-2,1 2-1,-2 0-1,1 2-1,-4 3-1,0 3-2,-3 4 0,0 3 0,-1 2-1,-1 3 2,3 2-1,0 0 0,3-1 1,2 1 0,3-3 1,3 0-1,2-3 1,5-3 0,2-1 1,1-4-1,1 0 0,3 0 0,-2-2 0,0 0-1,-3 2 1,0 0-1,-3 0 0,-2 3 1,-3 2 0,-4 1-1,0 3 0,-4 1 1,-3 0-1,-2 1 0,-4 1 0,0-3-2,-2 1-1,-1-2-3,-1-1-5,-1-5-7,-1 2-14,1-4-17,0-1-44,-3-11 92,6 4 0,2-7 0</inkml:trace>
  <inkml:trace contextRef="#ctx0" brushRef="#br0" timeOffset="48991.8021">21757 11268 192,'3'-5'5,"-4"9"0,2 1 1,0 1 1,0 5 0,3 3 0,3 1-1,-1 2-1,4 2-1,-2 2-4,1 0-9,1 0-12,-1 1-19,-1-2-12,2 1-70,-3 9 122,-3-4 0,-1-4 0</inkml:trace>
  <inkml:trace contextRef="#ctx0" brushRef="#br0" timeOffset="49761.8462">21751 11454 204,'3'-3'5,"2"-2"0,2-2 0,5 2 0,6-2-2,3 2-1,4-2-1,3 2-1,2 0 0,0-2 0,1 2 1,-1-1-1,-3-1 0,-2 2 2,-3-2 0,-6 0 0,-3 3 1,-5 1 0,-3-1 0,-5 1 1,-5 3-1,-2 0-1,-3 0 0,-4 7 0,-2 0 0,-1 3-1,1 1-1,2 3 1,3-2-1,0 2 0,6-1 1,4-1-1,1-1 1,6-1 1,3-5-1,1 0 1,2-3 0,4-4-1,-1-3 1,1-3-1,0 0 0,-1-2 0,-1-1 0,-3 3 0,-1-2-1,-3 3-1,-2 3 1,0 1 0,-1 0-1,-1 5 0,-1 0 0,2 3 1,-2 3 0,1 2 1,-1-3-1,4 4-2,-2-6-4,2 1-6,2-4-6,2-1-5,2-4-2,1-3-2,0-3 0,1-5 2,0-2 4,-1-3 5,-2-2 7,1-4 6,-4 0 3,0-4 3,-3 1 5,-1-1 3,-3 2 4,0 1 4,-1 4 2,-2 4 1,0 5-3,1 1-1,-1 5-3,1 3-3,0 7-2,0 0-4,2 9-2,-1 3-1,2 7 1,0 2-1,1 4-3,0 1-8,1 3-12,-1-2-25,1 1-10,-1 0-73,1 13 128,-1-4 0,1-8 0</inkml:trace>
  <inkml:trace contextRef="#ctx0" brushRef="#br0" timeOffset="50162.8691">22274 11358 177,'6'-1'9,"1"-1"2,4 0 1,0 0 0,6-2-1,-1 1-3,4 1-1,0-1-1,4-3-3,1 2 0,1-2-1,1 1-1,-1-1 1,-4-1-1,-1 0 0,-6 3 0,-1-3-1,-6 4-1,-4-1 0,-5 0-1,-2 0 1,-5 4-1,-3-3 0,-5 6 1,1 0 0,-2 4 0,0 1 1,2 3 0,1 0 0,4 2-1,4 1-4,5-1-7,4 0-13,6 1-19,3 0-10,4-4-60,15-2 114,0-1 0,-6-3 0</inkml:trace>
  <inkml:trace contextRef="#ctx0" brushRef="#br0" timeOffset="50749.9027">22701 11298 182,'0'0'6,"1"3"1,0 0 0,2 1 0,0 3-1,0 1-1,1 1-2,2 3-1,-2 0 0,-1 0-1,0-1-2,-1-2 2,-1 0-2,0-2 1,0-4-1,-1 0 0,1 1 0,-2-7-1,0-1 2,0-2-2,1-2 1,0-2-1,2-1 1,2 0 0,0 0 1,1 0 0,4 2 0,-2 1 0,3 1 1,1 5 0,0 2-1,-1 2 1,2 4 0,-2 1 0,-1 2-1,1 1 1,-3 3-1,-1-2-1,-2-1 0,-1-1 0,-1-1 0,-2-1-1,0-4-1,-2 0 0,0 0 0,-2-5 1,1-2-1,-1 0 1,3-4 0,-1-4 1,3 0 2,1 1 2,2-3 0,3 3 2,2 1 1,1 2 0,1 0 1,3 3-2,-1 3 0,0 2-1,0 1-2,2 2-3,-4 2-4,-2-2-11,2 5-21,-3-1-16,0 2-78,-1 8 131,0-2 0,-2-1 0</inkml:trace>
  <inkml:trace contextRef="#ctx0" brushRef="#br0" timeOffset="51065.9208">23147 11343 91,'2'-4'8,"0"-2"2,1-2 1,0 1 0,-1-1 0,-1 1-1,-3-3-2,-1 6-1,-4 0-1,-4 2-2,-1 3 0,-1 1-1,-1 4 0,4 0 0,-1 4 0,4 0-1,2 2 0,4 0-4,1-2-4,4 0-8,3-1-14,5-1-15,2-3-61,23-3 104,-4-3 0,-2-2 0</inkml:trace>
  <inkml:trace contextRef="#ctx0" brushRef="#br0" timeOffset="51451.9428">23304 11293 142,'1'1'13,"0"6"0,1-1 1,1 2 0,-2 2-4,2 0-3,0-1-2,-1 0 0,-1-1-1,0-2 0,0-2 0,-1-3 0,-3 3-1,1-4 0,-2-1-1,1-1-1,-3-3-1,2-2 0,0-3-1,2-2-1,2-1 1,4 0-1,2 1 1,1-3 0,3 4 1,2 1-1,1 2 1,1 2-1,-1 5 1,0 2 1,1 3-1,-2 2 0,-2 2-1,0 5-3,-3-1-8,-1 3-15,0-1-17,-2 2-9,-2-3-45,1-1 98,0-3 0,-1-2 0</inkml:trace>
  <inkml:trace contextRef="#ctx0" brushRef="#br0" timeOffset="51668.9553">23557 11156 190,'1'6'4,"-1"4"1,0 3 0,0 2-3,1 3-7,1 3-13,0 0-12,0 2-14,0-2-65,0 10 109,1-5 0,-1-3 0</inkml:trace>
  <inkml:trace contextRef="#ctx0" brushRef="#br0" timeOffset="51801.9629">23591 11318 183,'5'-3'-8,"5"-2"-27,5-1-9,5-1-52,35-5 96,-3-1 0,-1 2 0</inkml:trace>
  <inkml:trace contextRef="#ctx0" brushRef="#br0" timeOffset="52174.9842">24138 10725 147,'-3'22'13,"0"13"2,-3 7 1,-4 10 1,1 9-4,-2 7-1,-5 5-4,2 4-1,-3 0-5,2 1-6,0-3-14,2-2-29,1-3-8,4-6-71,10 5 126,2-13 0,6-15 0</inkml:trace>
  <inkml:trace contextRef="#ctx0" brushRef="#br0" timeOffset="52557.006">24418 11110 205,'0'0'10,"0"0"1,0 0 2,0 2 0,2 3-4,0 4-3,1 4 1,-1 6-1,1 2 0,0 2-3,0 1 0,-1 5-3,1-3-8,-1 0-13,-1-1-25,0-3-13,1-3-99,4-2 158,-2-2 0,1-8 0</inkml:trace>
  <inkml:trace contextRef="#ctx0" brushRef="#br0" timeOffset="52805.0202">24572 11151 184,'2'3'11,"1"4"1,1 3 0,1 4 0,-1 1-4,3 3-3,1 3-4,-2 0-8,1 2-11,-1 0-15,-2-1-15,-1 0-91,-7 7 139,0-3 0,-2-6 0</inkml:trace>
  <inkml:trace contextRef="#ctx0" brushRef="#br0" timeOffset="53227.0444">24534 11260 154,'11'-2'3,"3"-1"0,4 1 1,1-1-1,3 0-1,1 2-1,-2 1-1,-1 1 1,-3 2 1,-3 2 2,-4 0-1,1 2 1,-5 1 1,-1 1 0,-2-3 1,0 2-1,-1 0 1,-1-1-1,2-2 0,1 0 0,2-2 0,0 0 0,2-6-1,3 0 0,0-2-2,0-3 0,2-1 0,-2-3 0,-1-1-1,-1-1 1,-3 0-1,-4-1-1,-3 1 0,-1 3-1,-5 0-1,-3 4-2,-2 2-3,-1 5-5,-3 1-6,0 4-10,0 4-15,1-1-10,3 2-35,7 10 88,4-3 0</inkml:trace>
  <inkml:trace contextRef="#ctx0" brushRef="#br0" timeOffset="53775.0757">24947 11168 160,'-2'0'7,"-1"3"2,-1 1 0,4 1 1,-3 4-4,2 4 0,1-1 0,1 4-2,0 1-1,1 0-1,0 0 0,1-2-1,-1-4 1,2 0-1,-1-3 1,2-4-1,3-2-1,2-2 0,2-4 0,1-3 0,-1-2-1,0-2 0,1-1 0,-3 1-1,-3 2 0,0 1 0,-3 2 1,-2 2-1,1 6 1,1 0-1,-1 4 2,2 2 1,0 5 0,1-2 2,1-1 1,-2-2 1,3-1 1,1-2 2,0-2 0,-1-3 1,4-1-1,-4-6 0,1-2-1,-3-3-2,2-2-2,-3-4-3,-2-1-3,-1-1-3,-3-1-7,0 1-12,-1 3-15,-1 0-12,0 6-101,-1 8 153,2 5 0,1 1 0</inkml:trace>
  <inkml:trace contextRef="#ctx0" brushRef="#br0" timeOffset="54201.1001">25505 11129 146,'-2'0'5,"-3"1"1,-3 1 1,-4 2-1,0 2-2,-6 3-1,3 1 0,0 2-2,2 3 1,2 1-1,4-1 0,4 1 0,5-3 1,3 0-1,4-2 1,3-4 0,2-1 0,0-5 0,2-1-1,-1-2 1,0-2 0,-1-4 0,-3 1 1,0-1 1,-5 2 0,0-2-2,-2 2 0,-2 1 0,-1 3 0,1 1-1,-2 1-2,2 0-5,-1 4-6,1 1-7,1 3-13,2 1-11,-1 0-68,9 5 111,0-3 0,-1-2 0</inkml:trace>
  <inkml:trace contextRef="#ctx0" brushRef="#br0" timeOffset="54762.1322">25771 11155 144,'6'3'5,"1"2"-1,3 0 1,-1 3-1,2 3-1,0-1-1,-3 2-1,0 0 1,-3-1 1,-1-3-1,-4 2 0,0-3 1,-5-4 0,-2 0-1,0-1 0,1-3-1,-5-2 0,5-3 0,1-1-1,2-1 0,2-1-1,3-1 1,3 0 0,3 1 0,3-1 0,1 3 0,2-2 1,1 4 0,1-2 0,-1 1 0,1 2 0,-2 1 0,1-2 0,-1 1 1,-2-1 2,-2 3-1,-1-2 1,-3 0 0,-2 2-1,-2-1 1,2 3-1,-8 0 0,0 0-1,-1 0 0,-3 3 1,-1 3 0,-2 3 2,4 2-1,-2 3 2,4 1-1,0-2 0,4 2 0,1-2-1,2-1-5,3-2-7,2 0-13,2-5-22,5-1-14,2-2-83,27-6 140,-5-3 0,-1 0 0</inkml:trace>
  <inkml:trace contextRef="#ctx0" brushRef="#br0" timeOffset="55282.1619">26336 11047 163,'-1'5'10,"1"4"1,-2 3 1,4 1 0,0 2-3,2-2-1,0 0-2,3-1-1,2-3 0,2-1-2,1-3 1,2-3-1,0-2 1,2-3-2,-2-3 1,0-2-1,-1-2-1,-3-1 1,0-1-2,-3 0 0,-2 1-2,-1 2 0,-2 1 0,-2 4-1,1 2 1,1 3 0,-1 4 1,0 4 1,1 5 1,1 4 0,-2 3 1,0 2 0,0 1-1,-1 2 0,-1-1 0,-1-1 1,-2-3-1,1-2 1,0-2-1,-1-5 1,-2-1-1,1-4 0,-1-1 0,-1-2-2,-1-3-2,1-5-2,1-3-6,1-2-6,3-4-5,3-2-6,3-3-5,3-2-1,3 1 2,5-2-53,16-14 85,3 6 30</inkml:trace>
  <inkml:trace contextRef="#ctx0" brushRef="#br0" timeOffset="55914.1981">26657 11090 93,'4'-1'14,"0"-1"1,0 1-1,-3 3 0,-1 3-2,-1 0-1,-3 7-1,0 0 2,0 2-2,1 1-2,1 2-1,1-3-1,2 1-1,0-5 0,3 0-1,2-4 1,2 0-1,0-5-1,2 0 0,-4-3-1,4-4-1,-4-2 0,0-2-2,-3-3-1,1-3 0,-5 0-1,-1 0 1,-1 0-1,-1 0 0,1 2 0,0 1 1,2 4-1,1-2 2,1 5-2,3-1 1,2 5 1,2-4-1,3 4 1,1-1 0,0 3 0,-2 1 0,0 1 1,2 3 1,-5 0 0,1 4 0,-2 3 1,-2 1 0,1 2 1,-1 0 0,-2 1 0,1-1 0,0 0 0,-1-4 0,4-2 0,3-1 0,1-4 0,3-1-1,4 0 0,-1-9 0,3 1-1,-1-4 0,-1 0-1,-2-4 1,-1-1-1,-4 1 0,0-1 0,-3 4-2,-3 0 1,0 3 0,-2 2 1,-2 6 0,1 2-1,-2 5 1,0 2 0,1 5-3,0-1-10,1 1-15,2 2-27,3-2-1,-1-1-49,8-4 105,-1-3 0,-4-3 0</inkml:trace>
  <inkml:trace contextRef="#ctx0" brushRef="#br0" timeOffset="56166.2125">27191 10899 188,'8'6'10,"2"4"2,4 7 1,0 4 0,1 5-3,-3 6-5,0 4-15,-5 2-41,-5 4-2,-7-1-84,-39 28 137,-3-10 0,-3-5 0</inkml:trace>
  <inkml:trace contextRef="#ctx0" brushRef="#br0" timeOffset="56840.251">22607 12472 187,'9'-2'9,"3"0"0,7-1 0,2 0 0,3-1-7,2 1-8,3-1-13,1 1-16,-2 1-17,0 0-61,4 7 113,-5 1 0,-8 1 0</inkml:trace>
  <inkml:trace contextRef="#ctx0" brushRef="#br0" timeOffset="57021.2614">22817 12627 158,'8'-2'2,"4"0"-14,5 1-23,3 1-5,0 1-33,15-1 73,-5 2 0</inkml:trace>
  <inkml:trace contextRef="#ctx0" brushRef="#br0" timeOffset="61871.5388">23461 12293 136,'0'0'3,"0"0"0,-2 3 0,1 1 1,0 3-3,0 4 0,0 2 0,3 2 1,0 2-2,1-1 1,1 1 0,1-1 0,0-3 0,-2-4 2,2 1 1,-1-3 0,-2-3 0,-1-2 1,1 1-1,-4-8 0,0 1 0,-1-4-2,-1-4-2,-2-3 0,2-3-1,-1-3 1,1-3 0,0-3 0,4-1 0,0 0 1,1-2-1,2 4 1,2 3 0,2 3 0,1 4-1,1 4 0,0 5-1,4 4 0,-3 3 0,1 3 0,2 2 1,-3 2-1,0 0 1,-2 5 0,-1 1 0,-4 1 1,-2 2 0,-2 0 0,-3 1 0,-3-2-1,-2 0-1,-3 0-5,-2-5-7,1-1-18,0-3-13,1-1-55,7-5 99,3 0 0,5-3 0</inkml:trace>
  <inkml:trace contextRef="#ctx0" brushRef="#br0" timeOffset="62227.5592">23994 12028 119,'-9'9'11,"-4"2"1,-2 7 1,-1 1 0,-2 8-2,1 4-3,0 3-2,2 5-1,3 1-2,5 3-1,3 0 0,3 0 0,4-5-1,4-1 0,3-8 0,5 0-7,3-7-12,5-3-17,2-6-15,4-5-51,28-15 101,-5-2 0,-6-5 0</inkml:trace>
  <inkml:trace contextRef="#ctx0" brushRef="#br0" timeOffset="62519.5759">24299 12105 142,'-1'3'14,"-1"3"0,-1 2 2,3 3 0,0 6-5,2 1-3,0 3-2,0 3-3,2 0-2,-1 0-7,1-1-10,-1 0-17,0-3-15,0-2-80,11-4 128,-2-4 0,-1-5 0</inkml:trace>
  <inkml:trace contextRef="#ctx0" brushRef="#br0" timeOffset="62779.5907">24463 12064 123,'0'8'9,"0"3"0,-1 6 1,0 0-1,0 4-2,0 3-2,1 0-3,1 3-3,0-3-7,1 0-11,0-3-19,1-2-8,-1-2-16,-5-4 62,-1-3 0</inkml:trace>
  <inkml:trace contextRef="#ctx0" brushRef="#br0" timeOffset="63292.6201">24290 12264 150,'8'0'9,"3"-4"0,4 1 2,8-2-1,1 0-2,4 0-2,1-2-1,2 1-2,-1-2-1,-1 3 0,-5-3-1,0 3 0,-4-1 1,-4 1-1,-4 2 0,-2 3-1,-4-2 1,0 1-1,-4 1 1,-1 3-1,-3 0-1,-3 3 0,0 2 1,1 4 0,-1 0-1,1 1 1,1 2 1,3-1-1,3-1 1,2 0 1,3-3 0,3-3 0,0 0 1,3-4 0,-1-2 0,0-2 1,1-2 0,-1-4 1,-2 0-1,-1-3 0,-3-3 0,-1 1-1,-3-4 0,-3 1-2,-2-2-1,-2 2-1,-3 1-3,1 2-5,-4 1-4,2 5-7,1-1-9,-1 7-16,2 0-10,1 2-38,5 9 93,-1 0 0</inkml:trace>
  <inkml:trace contextRef="#ctx0" brushRef="#br0" timeOffset="63811.6498">24844 12128 132,'0'0'10,"-1"1"0,0 1 1,0 5 0,0 1-2,1 1-2,1 4-1,1 1-2,0-1 0,1-2 0,1 1 0,-1-3 0,2-1 0,-1-3-1,3 0 1,-2-7-1,3-1-1,0-5 0,0-3-1,1 1 0,0-3-2,-5 6 0,3-2 0,-3 3-1,1 2 1,-2 4-1,1-1 1,0 3-1,2 2 2,3 1 0,1 2 1,1 2 0,1-2 1,1 1 1,2-3 1,-1-2 1,-1-3 0,0-3 2,0-2-1,-3-5 1,0-2-1,-2-2 0,-1-1-2,0 0-1,-5 0-3,1 2-4,-3 0-8,0 4-16,-1 0-23,-2 4-8,0 2-72,-6 10 131,1-1 0,-1 1 0</inkml:trace>
  <inkml:trace contextRef="#ctx0" brushRef="#br0" timeOffset="64399.6834">25516 12057 126,'-3'2'6,"2"0"1,-4 1 1,0 1 0,-4 3 0,-1-2-1,-4 3-1,3 2-1,-2 1-1,1 1-1,1 1-1,2 1 0,3 0 0,2 0 0,2-1 0,2-1 0,4 0 1,2-2 0,1-3 0,4-2 0,-1-5 1,1-5-2,3-3 1,-3-3-1,1-2 0,-2-2 0,-2 0-1,-2 1 0,0 1-1,-3 3-1,-1 5-1,-2 1 1,0 3 0,0 1-1,0 2 1,0 1-1,2 3 2,0 3 1,1 2-1,1-1-2,0 3-3,0-2-7,2 0-5,-1-1-4,0 1-4,-1-3-2,0-2 1,1-1 2,-1-5 4,0-2 6,-1-6 8,0-3 6,1-4 6</inkml:trace>
  <inkml:trace contextRef="#ctx0" brushRef="#br0" timeOffset="64865.7101">25626 12108 111,'14'-10'16,"-1"2"-3,2 3-2,0 3-1,0 2-3,-3 4-1,0 1-1,0 1-2,-3 3-1,0 0-1,-2 1 0,-1 2 0,-2-4 0,-1 1 0,-1-2 1,-2-1 0,-1-2 0,-1 1-1,0-3 0,-1-2 0,-1 0-1,2-3-1,1-1 0,0-3-1,2 2 1,2-1 0,4-1 0,2-1 0,4 2 2,1-1-1,1 1 2,-1 0-1,2 2 1,1-1 1,-2 0-1,-2 1 1,-1-2 0,-1 3-1,-4-2-1,-1 2 0,-2 0 0,-4 0-1,1-2 1,-5 5-1,-3 0-1,-1 0 2,-4 3 0,1 4 0,2 2 1,-1 1 0,3 3 0,3 0 0,4 2-1,3 0-4,3-1-8,6-1-19,2-1-21,5-1-78,25-5 129,0-2 0,-3-4 0</inkml:trace>
  <inkml:trace contextRef="#ctx0" brushRef="#br0" timeOffset="66112.7814">26242 12022 102,'0'3'10,"3"3"3,1 2 0,2 1 1,4-1-1,4 2-3,-1-4-1,3 0-1,0-4-3,1-2 0,-2-2-2,1-3-1,-2 0 1,1-5-2,-2 0 1,0 1-1,-3-2 0,-1 2-1,-3 0-1,1 2-1,-3 2 0,-2 3 1,0-1-1,-1 6 1,1 2 0,0 2 1,0 6 1,2 2 1,-2 3-1,1 0 1,2 3-1,-1 0-1,1 1 1,0 2 0,0-2-1,-1 0 1,-1-2 0,1-4 1,-3 0-1,-1-5 2,-2-2-1,-4-5 0,0-2 1,-3-3-1,-1-2 1,-2-3-2,2-4 1,-1-2-1,3-3 0,2-2-1,3 0 0,4-1 0,3 0-2,3-1-1,3 2-1,3 2-2,0 2 0,3 2-1,-1 1 0,1 1 0,-2 1 0,1 0 2,-2 1 1,0 0 3,-1 3 1,-1-2 2,-3 2 0,2-1 1,-2 2-2,-1 2 1,-2-2 0,0 1 0,-4 4 0,2 0-1,-4 3 0,1 1 0,-2 5 2,1-3-1,-1 4 1,1 0 0,1-1 1,0-3 0,3 2 0,1-3 0,3 0 0,2-5 0,0 2 0,0-4 0,-2-3-2,4 0-1,-5-5 0,0-1-2,-2-3-1,-2-2 0,-4 0 0,-3-2-1,-2 3 1,-1-2 0,-1 3 1,1 0 0,1 3 1,1 1 0,3 2 0,1 0-1,2 2 0,2-2 0,2 3 0,4-1 0,1 1 1,4 1-1,-1 1 1,1 1 0,1 2 0,-2 2-1,1 0 2,-1 3-1,-2 3 1,-1-2-1,-1 4 1,-1 1 0,-1 0-1,-1 2 1,-1-3 0,0-1 0,-2-2 1,3 0 0,3-2 0,1-3 0,3-2 0,4-1 0,0-4 0,1-2 0,2-3-1,0-2-1,0-3 1,-3 1-1,0-2 0,-5 1 0,-2 4-2,-1-2 0,-4 5 1,-1 1 0,-1 5 0,0 1 0,-2 6 1,0 5 0,0 0 2,1 2-1,1 0-3,2 1-21,5-1-30,2 0 0,5-1-59,22-12 112,-3-2 0,-2-3 0</inkml:trace>
  <inkml:trace contextRef="#ctx0" brushRef="#br0" timeOffset="66670.8133">27702 11364 120,'-6'21'13,"1"9"1,-3 8 1,-1 6 2,-3 10-4,-1 6-1,-2 5-2,0 2-3,-3 1 0,-2-1-3,-1-2 0,0-1-1,1-5-2,-1-2-3,4-5-6,3-4-11,1-7-19,6-3-16,3-8-65,15-9 119,3-10 0,2-7 0</inkml:trace>
  <inkml:trace contextRef="#ctx0" brushRef="#br0" timeOffset="67100.8379">28020 11786 144,'-1'-1'7,"-1"-1"1,-2-2-1,0 0 1,0 1-5,-2 2-1,-3-2-2,2 6-1,-4 2 1,2 2 0,-2 2-1,3 1 1,-1 2 0,5 3 1,1-1-1,4 1 1,1 0 1,5 1-1,4-4 0,0 1 1,1 0-1,3-2 0,-1 1 0,-1-3 1,-5-2-1,1 3 0,-2-4 0,-5 3 0,-4-3-1,-3 1-3,-4-3-4,-3 3-12,-3-4-13,-1 0-15,-1-2-39,-6-5 86,4-2 0</inkml:trace>
  <inkml:trace contextRef="#ctx0" brushRef="#br0" timeOffset="67391.8545">28231 11718 125,'0'12'9,"1"4"0,-2 2 1,1 4-1,0 2-2,0 1-3,0 0-3,0 0-4,1-4-9,1-1-10,-1-3-15,2-3-63,0-2 100,-2-2 0,0-5 0</inkml:trace>
  <inkml:trace contextRef="#ctx0" brushRef="#br0" timeOffset="67957.8869">28124 11846 103,'16'0'4,"4"0"1,1-3 0,4 3 0,4-3-1,0 1 0,1-1-1,-1 0-1,-1 0 0,-2 0 1,-2 0 2,-4 1 3,-2 0-1,-6 0 1,-2-1 0,-4 3-1,-2 0 1,-6 3-1,-2 1-4,-4 1-1,-3 4-1,-2 3 0,-1-1-1,1 0 1,0 2-1,4-1 0,2-2 0,3-1 1,3-1 0,4-3-1,3-1 1,1-2 0,4-1-1,0-4 0,1 0 0,0-3 0,0-2 0,-1-1 1,0 1-1,-3 1 0,-1-2 0,0 4 0,-1-1 0,-3 4 0,3-1 0,-3 3-1,3 3 2,-3-1-1,5 4 1,0-1-2,0 2-1,-1-3-4,3 1-7,0-3-8,-4 1-12,4-3-9,-1-3-52,3-13 94,-2 1 0,0-4 0</inkml:trace>
  <inkml:trace contextRef="#ctx0" brushRef="#br0" timeOffset="68162.8987">28661 11635 176,'-2'9'11,"2"5"0,-1 4 0,3-1 1,-1 5-5,2 2-6,1 0-10,1-1-20,0 0-22,-1-1-89,0 4 140,-1-5 0,0-5 0</inkml:trace>
  <inkml:trace contextRef="#ctx0" brushRef="#br0" timeOffset="68525.9194">28644 11783 137,'9'0'8,"4"-1"0,5 1 0,3-2 1,2 1-3,2-1-1,2-1-1,0 0-1,-3-3-1,1 0 1,-5 1 0,-1-2 1,-5 2 0,-4-1-1,-1 0 1,-3 1-1,-3 2 0,-4 0 0,-1 2-1,-4 5-2,-3-1 1,-3 4-1,3 3 1,-1 1-1,1 1 0,3 2-2,2 0-6,4 0-9,4 0-16,3-3-15,3 0-68,17-2 116,-1-3 0,-2-2 0</inkml:trace>
  <inkml:trace contextRef="#ctx0" brushRef="#br0" timeOffset="69118.9533">29078 11737 152,'0'2'8,"1"3"0,0 4 1,0 1-1,0 1-3,0 4-1,-1-3-2,0 1-2,-1 1-2,0-2 1,1-3-1,-1 0 0,0-4-1,0-1 0,1-2 0,0-3 0,0-4 1,2-1 0,-1-3-1,2-4 0,3 0 1,2-1 0,1 0 1,2 0 1,4 2 1,-1 0 0,2 4 2,-1 4 0,1 2 1,-1 4-1,-2 4 1,-3 2-1,0 5 0,-3-1-1,-1 2-1,-3 3 0,0-3 0,-2-2 0,-1 0 2,-1-4-1,0-1 1,1-2-1,-1-2 0,-1-3 0,0-6 0,0-1-1,0-2-1,1-4 1,3-1-2,2 0 1,2-1 0,0 0 0,5 1 2,0 1-1,1 4 2,4 2-1,-1 3 1,2 4 0,0 4-1,1 1-1,-2 4-3,0 0-10,-1 2-21,-1-1-18,-3 1-78,-3 6 129,-5-3 0,0-3 0</inkml:trace>
  <inkml:trace contextRef="#ctx0" brushRef="#br0" timeOffset="69430.9712">29562 11797 104,'1'-3'3,"0"-1"-1,1-1 1,0-2 0,0 2-1,-2-4 0,0 4-1,-2-1 0,-1 1 0,-2 3 0,-1 3-1,-4 0 1,3 5 1,-2 2-1,0 2 0,4 1 0,0 0-2,3 0-5,0-2-7,5 2-11,1-4-11,3 0-15,18-6 50,-1 2 0</inkml:trace>
  <inkml:trace contextRef="#ctx0" brushRef="#br0" timeOffset="69782.9913">29684 11730 138,'0'5'11,"0"2"1,1 2 1,0 1-1,0 2-3,0 0-3,0 0-1,0 3-2,-1-5-1,1 0-1,0-3 1,-1 0-1,0-5 0,1 1-2,-1-3 0,0 0 0,0-4-1,1 0-1,1-6 0,0-1-2,2-2 1,3 1 1,0-2-1,1 2 0,3 1 1,-1 2 1,2 4 1,0 2 0,-1 3 1,0 1 1,-2 2-2,0 4-5,-3 0-10,0 0-17,0 0-13,-1 0-31,1-9 77,-1-1 0</inkml:trace>
  <inkml:trace contextRef="#ctx0" brushRef="#br0" timeOffset="70024.0051">29914 11679 205,'-2'8'5,"0"4"1,0 3-1,2 1 1,0 1-4,2 1-6,0 0-14,1-1-22,2 0-12,-3-5-63,3 2 115,-2-3 0,0-3 0</inkml:trace>
  <inkml:trace contextRef="#ctx0" brushRef="#br0" timeOffset="70183.0142">29924 11768 219,'11'-5'1,"-6"3"-10,6 0-17,2-1-23,7 0-1,0 0-36,19-8 86,-5 3 0</inkml:trace>
  <inkml:trace contextRef="#ctx0" brushRef="#br0" timeOffset="70399.0266">30287 11555 218,'6'12'7,"3"5"0,2 3 1,0 2-1,2 4-2,0 3-3,-3 4-5,-3 0-12,-6 2-27,-6 2-13,-8 1-84,-46 28 139,-2-7 0,-1-5 0</inkml:trace>
  <inkml:trace contextRef="#ctx0" brushRef="#br0" timeOffset="74806.2786">30190 11534 86,'5'16'6,"-1"6"1,2 2 0,0 4 1,-2 2-2,1 4-1,-4 0-9,-2 0-23,-4 0-11,-1-1-18,-25 12 56,2-6 0</inkml:trace>
  <inkml:trace contextRef="#ctx0" brushRef="#br0" timeOffset="75604.3243">28056 12191 45,'1'1'4,"1"2"1,1 0 1,0 0 1,3-3 2,1 2-1,6-1 1,2-4 0,6 0-1,3 0-1,7-3 1,7 0-2,4-1 0,7-1 0,3 0-1,5 0-1,4-1-1,7 0-1,5 0 0,3 0 0,7 1-2,2 0 1,2 1 0,2-1-1,0 1 1,-2 0-1,-3-1 0,-4 1 1,-7 1-1,-6-1-1,-8 1-3,-8 0-5,-8 0-11,-9 3-17,-10 0-7,-7 2-6,-27 2 50,-6 2 0</inkml:trace>
  <inkml:trace contextRef="#ctx0" brushRef="#br0" timeOffset="76159.356">28196 12229 57,'6'-4'5,"3"0"1,5-4 2,2 4 2,5-1 1,6-1 0,3 2-1,7-1-1,4-1-2,6 0 0,7 0-2,5-2-2,5 3-2,5-2 1,2-1-1,3 3 0,0-2 1,0 2-1,-3 0 0,-2-2 1,-1 4-1,-6 0-1,-4 0-1,-5 2-3,-6 0-4,-7 1-2,-6 1-2,-7 1-6,-8-1-7,-8 0-13,-4 3-7,-15 5 45,-2-1 0</inkml:trace>
  <inkml:trace contextRef="#ctx0" brushRef="#br0" timeOffset="81141.641">2601 12605 92,'-1'-2'8,"0"0"1,-1-2-1,-1 0 2,2-1-3,-1 0-2,0-2-2,1 3-1,-3-1-1,0 2-1,-2 1-1,-1 2 1,-5 0 1,1 2 1,-7 4 0,2 3 1,-3 1 0,0 3 1,2 2 1,2 0 0,3 3-2,6 0 0,5-2 1,4 1 0,5-1 0,3-2-1,4-1 1,0-2-1,4-3 2,0-1-2,-1-4-5,1-1-13,0 0-24,-1-1-11,0-1-49,13-2 99,-3-1 0,-7 0 0</inkml:trace>
  <inkml:trace contextRef="#ctx0" brushRef="#br0" timeOffset="81338.6523">2816 12706 171,'1'10'10,"2"3"0,0 4-5,0 5-14,0 2-30,1 6-9,2 4-52,-1 31 100,-1-6 0,0-5 0</inkml:trace>
  <inkml:trace contextRef="#ctx0" brushRef="#br0" timeOffset="81743.6754">2756 13387 150,'-2'0'6,"-3"3"0,-3 1 1,-1 1 2,1 0-1,-3 6-2,1 0-1,1 4 0,-1 3-2,2 2 0,0 3-1,2 1-2,2 1-5,0 2-4,4-3-7,4 0-8,2-2-9,4-1-13,4-1-31,18 0 77,-3-4 0</inkml:trace>
  <inkml:trace contextRef="#ctx0" brushRef="#br0" timeOffset="82051.693">2852 13631 153,'0'0'5,"2"-2"0,1 2 0,2 0 0,0-3-3,4 6-1,-2 4-2,0 3-1,-2 2 1,0 5-1,-7 0 1,-2 0 1,-2 2 1,-1-4 2,-3-1 2,0-3 1,2-3 1,2-3 0,3-2 0,2-3-2,6-1-5,2-3-11,6 1-18,6 0-22,5-1-68,32 4 119,-5 0 0,-3 1 0</inkml:trace>
  <inkml:trace contextRef="#ctx0" brushRef="#br0" timeOffset="82425.7144">2784 14279 118,'0'0'5,"-3"0"1,-1 0 0,0 1 0,-3 3-2,-2 1-2,1 0-1,-3 2-2,3 3-5,2 0-6,2 2-8,2 0-10,2-2-49,14-1 79,2-4 0</inkml:trace>
  <inkml:trace contextRef="#ctx0" brushRef="#br0" timeOffset="82910.7422">2486 12637 70,'-5'21'7,"-3"12"-2,3 9 1,2 9-1,4 9-3,4 5 1,5 4-3,3 0-1,5-2 2,1-6 4,4-7 1,0-9 1,2-10 2,-2-7 0,1-10 0,0-10 0,0-7 0,-1-7-1,-3-6-2,-2-5-1,-2-3-2,-5-4 0,-3 4-3,-6-1-1,-2 6-4,-3 2-3,-5 7-8,-4 8-15,-2 9-17,-4 8-29,-13 46 77,3-1 0</inkml:trace>
  <inkml:trace contextRef="#ctx0" brushRef="#br0" timeOffset="83580.7805">3394 13902 154,'1'5'6,"0"2"1,2 5 1,-1 2 0,1 4-1,-1 4-1,1 2-2,0 5-1,-1 3-2,2 0-4,1 0-5,-1-2-9,-1-3-13,0-2-12,-1-5-62,-5-6 104,-2-5 0,-2-5 0</inkml:trace>
  <inkml:trace contextRef="#ctx0" brushRef="#br0" timeOffset="83780.7919">3247 13953 171,'2'-14'3,"4"11"0,5-2 1,4-2-1,2-1-3,4 0-11,3-3-15,4 1-20,2 1-55,23 3 101,-6 3 0,-6 2 0</inkml:trace>
  <inkml:trace contextRef="#ctx0" brushRef="#br0" timeOffset="83931.8006">3627 14224 120,'6'14'-21,"2"6"-19,1 5-19,5 39 59,-2-3 0</inkml:trace>
  <inkml:trace contextRef="#ctx0" brushRef="#br0" timeOffset="84274.8202">3498 14988 165,'0'5'4,"1"5"0,0 2 0,2 5 0,-1 1-5,4 3-9,-2 3-12,1 2-19,-2-1-6,1-1-13,-1 6 60,-2-5 0</inkml:trace>
  <inkml:trace contextRef="#ctx0" brushRef="#br0" timeOffset="84449.8302">3377 14975 170,'2'-4'5,"2"-4"-1,3 1-1,2-2-2,5-1-7,3 2-9,3 0-8,3 3-9,3 2-7,1 5-29,23 13 68,-7 0 0</inkml:trace>
  <inkml:trace contextRef="#ctx0" brushRef="#br0" timeOffset="84751.8475">3784 15146 184,'2'-2'4,"0"-1"0,2 0 0,2 2 0,3-1-2,-1 3-1,3 1-1,-3 4 0,3-1 0,-4 1 0,0 1 1,0 1 0,-4-1 0,2 0 1,-2-1 0,0-2 0,1-1 0,1-3 0,3-2-5,4-2-12,3-1-25,3-3-12,2 0-54,15-7 106,-4 1 0,-4 0 0</inkml:trace>
  <inkml:trace contextRef="#ctx0" brushRef="#br0" timeOffset="86455.945">4118 13991 151,'7'-8'13,"4"-5"0,5-2 0,7-4-1,3-3-4,9-4-4,3-1-4,5-1-5,3 0-11,-1 2-19,1 1-17,-1 4-54,22 0 106,-10 6 0,-5 5 0</inkml:trace>
  <inkml:trace contextRef="#ctx0" brushRef="#br0" timeOffset="86991.9756">6136 13295 115,'0'0'4,"0"0"-1,0 2 1,1-1 0,-4 6-3,0 3 0,-3 4-1,-4 6-1,1 6 1,0 3 1,3 3-1,0 3 1,3-1 0,4 2 1,5-6 0,2-3 2,4-4 0,5-6 0,5-8 1,1-3 1,4-6 0,1-5 0,1-4 0,-1-6-1,-3-2 0,-3-7 0,-7 0-1,-5-3-1,-4-3 0,-6 0-2,-6 0-2,-2 1-3,-4 0-4,-4 5-8,-1 3-6,-3 3-5,-1 6-5,0 4-63,-16 16 95,5 2 0,6 2 0</inkml:trace>
  <inkml:trace contextRef="#ctx0" brushRef="#br0" timeOffset="87195.9873">6121 13551 107,'13'5'13,"7"3"1,4 0 2,4 3-1,3-3-2,5 1-3,1 0-4,0-2-7,0-1-15,0 1-28,-4-2-6,-4 2-33,-5 7 83,-5 0 0</inkml:trace>
  <inkml:trace contextRef="#ctx0" brushRef="#br0" timeOffset="87712.0168">4956 14809 103,'33'-6'8,"9"-4"3,9-4 2,10-1 1,7-3-1,4-3-1,6 0-1,-1-1-2,-1 2-1,-1 0-4,-4 4-2,-2 1-9,-7 3-13,-5 2-26,-9 4-5,-5 1-33,2-8 84,-10 3 0</inkml:trace>
  <inkml:trace contextRef="#ctx0" brushRef="#br0" timeOffset="88288.0497">6664 14292 59,'-12'-3'1,"1"1"-1,-3 2 0,1 2 0,-2 1 0,1 4 1,-3 1-1,1 1 2,-2 4 0,2 1-1,1 2 2,3-1-1,1 2 1,5-3 1,3 0 0,5-2 2,3-3 0,4 0 1,3-4 0,5 1 1,0-1 0,4-2-2,0 2 0,0-2-2,1 1-1,-2 1-1,-1 1 0,-2 0 0,-6 0 2,1 0 0,-5 3 2,-2-1 2,-4 1 1,-2 1 2,-6 0 0,-1 0 1,-6 0-1,-2-1 0,-3 0 0,0-1-1,-2 0-3,0-2 0,0-1-2,3 0-3,2-2-9,4-1-18,0 0-31,5-2-3,1-2-72,12 2 131,-2-1 0,6 1 0</inkml:trace>
  <inkml:trace contextRef="#ctx0" brushRef="#br0" timeOffset="94468.4032">24480 12527 80,'23'-6'9,"5"-1"-1,1 0 1,3-1-1,3-2-1,1 1 0,1 0-1,1-2-1,-2 3 0,2 0-1,-1 0 0,-1 1-2,-1 2 0,-2 0-2,-3 2-4,-4 1-3,-3 0-4,-8 2-4,0 0-9,-7 2-12,-2-2-23,-16 9 59,1-1 0</inkml:trace>
  <inkml:trace contextRef="#ctx0" brushRef="#br0" timeOffset="94893.4275">24587 12583 95,'13'-4'11,"6"-1"2,4-2 0,4 0 2,5-2-2,2 0-1,2-3-3,-1 3-2,0-3-2,-1 4-1,0-1-1,-3 1-1,-2 1-1,-5 2 0,-2 1-2,-3 1-2,-6 1-10,-4 1-8,-3 1-20,-3 0-8,-3 0-27,-10 6 76,2-1 0</inkml:trace>
  <inkml:trace contextRef="#ctx0" brushRef="#br0" timeOffset="96993.5477">25436 13091 92,'0'0'4,"0"0"0,0 0 1,0 0 0,1 2-2,1 2-1,2 4-1,1 5 1,4 2-1,1 6 1,-1 1-1,2 1 0,-1 0 0,-1 0 0,1-2-1,-4-4 3,0-3 0,-1-2 1,-2-3 0,-1-4 0,-1-2 0,-2-3 0,-2-3 0,-2-3-1,-1-2-1,-1-5-1,-2-3 0,1-1-1,0-3 0,1-3-1,-1-3 0,2-1 0,2 1 0,4-1-1,0 0 1,2 3 1,3 4-1,2 1 1,1 4 0,3 3-1,-1 5 0,3 1 0,1 5 0,1 1 0,0 2 0,2 5 1,-2 1-1,-1 4 2,-1 1 0,-4 1 1,-1 0 0,-5 1 0,-5-1 1,-5 1 0,-4-1-2,-2-2-2,-4 0-5,0-1-9,-3 0-17,0-1-12,5-2-20,-1-2 64,5-1 0</inkml:trace>
  <inkml:trace contextRef="#ctx0" brushRef="#br0" timeOffset="97356.5684">25949 12934 93,'-6'10'9,"-4"4"1,0 6 2,-2 4 1,-2 4-2,1 2-1,-2 5 0,3 0 0,1-1-1,3-1 1,3 0-1,4-1 0,3-4-1,4-2-2,4-1 0,3-6-1,4 0-5,1-4-8,3-3-16,2-2-24,1-2-7,3-2-50,14-14 105,-4 1 0,-5-7 0</inkml:trace>
  <inkml:trace contextRef="#ctx0" brushRef="#br0" timeOffset="97649.5852">26137 12985 129,'3'5'12,"-1"2"1,3 3 1,1 6-1,-2 2-2,0 1-3,-1 5-3,2 0-2,0 1-2,-1-1-4,2-1-7,0-2-12,-1-2-17,2-5-11,2-1-35,11-12 85,-2-3 0</inkml:trace>
  <inkml:trace contextRef="#ctx0" brushRef="#br0" timeOffset="97905.5998">26306 12951 138,'1'7'13,"1"3"-1,2 5 1,0 0 0,1 4-5,0 3-2,3-1-3,0 3-1,-1 0-2,1-2-7,1-4-9,1 0-14,-1-4-10,1-1-75,0-1 115,-2-5 0,-5-3 0</inkml:trace>
  <inkml:trace contextRef="#ctx0" brushRef="#br0" timeOffset="98348.6252">26170 13146 161,'10'-3'3,"7"-2"1,4 0 0,5 2 0,2-4-2,7 2 0,1 0-1,0 0-1,-1 2 0,-1 2 0,-5 1-1,-3 1 0,-5 3 1,-5 3-1,-4 0 1,-5 3 0,-3 1 0,-2 0 1,-3 1 0,0 0 1,0 0 1,1-5 1,0 3 1,1-5 0,3 0 1,1-3 1,3-1 2,0-3-1,2-4 1,1 1-2,-3-4 0,0-1 0,-2-3-2,-2 1 0,-4-4-3,-1 1-1,-4 0-3,-1 1-3,-2 1-5,-3 2-6,0 4-9,-1 4-11,-3 3-16,2 2-74,-5 13 126,4-2 0,0-2 0</inkml:trace>
  <inkml:trace contextRef="#ctx0" brushRef="#br0" timeOffset="99058.6658">26630 13082 147,'-1'2'7,"1"3"-1,1 2 1,0 2 1,2 4-3,1-1-1,0 3-1,1-1-2,1 1 1,-1-1 0,0-5-1,2 2 1,-3-6 0,3 0 0,-1-2 0,1-3 0,1-4 0,0-3 0,-2-2 0,2-1 0,-2-2 2,0 2-1,-3 3 1,1-3-1,-2 5 0,-1 1 0,0 2 1,0-1-1,-1 3 0,2-1 0,0-1 0,2 0 1,1-1 1,0-1 0,0 2 0,3-3-1,-2-1 1,3-3-2,-3 2 1,-1-3-2,-1 0 1,-2 3-2,0-3-2,-2 5 0,1 0-1,-1 2-1,0 0 0,0 3 1,-2 3-1,1 3 0,0 3 1,1 2 1,0 5 0,2-2 0,1 1 1,2 0 0,1-3 0,1 0 0,1-3 0,2 0-1,0-3 1,-1 1 1,2-2-1,-2-2 1,0-1 0,-2 0 0,3-1 0,-5-1 1,1-2-1,-4-1 1,2 0-1,-1-3 1,0-2-1,0-1 0,-1-2 0,-2-1-1,-1 0-1,-2-1-3,1-1-5,-1-1-11,-1 0-17,0 2-21,0 0-93,0-3 151,0 3 0,2 2 0</inkml:trace>
  <inkml:trace contextRef="#ctx0" brushRef="#br0" timeOffset="99344.6821">27138 12733 138,'0'6'9,"1"3"2,0 6 1,-1 2 1,0 8-1,-1 5-1,-2 5-3,-1 5-2,0 4-3,-5 3-4,0 1-7,0 1-9,-2-3-18,1-2-17,1-5-58,3 9 110,2-9 0,4-10 0</inkml:trace>
  <inkml:trace contextRef="#ctx0" brushRef="#br0" timeOffset="99758.7058">27380 12955 146,'-2'1'1,"-2"2"-1,0-1 1,-3 5 0,-4 1 0,2 1 0,-3 3 0,1 3 0,2-2 1,4 0 1,0 0 1,4-1 0,4 0 1,3 0 0,1-3 0,3 0 0,2 1 0,-2-3-1,1 1 0,-2-1 0,-1 0-1,-3-1 0,-2 1 0,-1 0-1,-3 1 0,-2-1-3,-4 2-3,-3-1-7,-2 1-9,0-1-14,-2 0-16,0-3-46,1-1 96,4-2 0,2-2 0</inkml:trace>
  <inkml:trace contextRef="#ctx0" brushRef="#br0" timeOffset="99975.7182">27525 12897 175,'2'5'12,"1"3"1,1 3 0,1 5 1,1 0-5,0 2-3,1 4-1,1 0-4,-1-1-9,1 1-14,-2-2-23,1-1-10,-1-2-63,-4-1 118,-2-1 0,0-6 0</inkml:trace>
  <inkml:trace contextRef="#ctx0" brushRef="#br0" timeOffset="100656.7572">27475 13062 145,'17'-2'3,"2"0"0,4-1 1,4-2 0,2 1-2,1-1 0,0 0-1,-1-1 1,-1 2 1,-4 0 0,-2 0-1,-2 0 1,-5 2 0,-2 2 0,-6 0 0,-2 4 0,-5 2-1,-3 1-1,-3 5 1,-2 0-1,-3 1 0,2-1-1,0 0 1,0-3-2,3 0 0,2-2 0,5-3-2,2-2-1,4 0 0,3-4 1,3-1-1,1-2 1,-1-3 0,1 0 3,0 0 1,-5 1 1,2 0 1,-4 3-1,-1 1 1,-1 2 0,-1-1-1,1 5 0,-2-1 1,1 3-1,-1-2 0,3 3 1,1-6-1,2 3 1,0-6-1,2 1 1,2-5-1,-2 0 0,0-6 0,1 1-1,-2-5 1,-1 0 0,-2-4-2,-1-3 1,-2 0-1,-2-3 0,-1 2 0,-1-1-2,0 4 0,0 1 1,0 6 0,-1 6 0,0 6 2,-1 7-1,1 6 0,-1 7 2,0 5 0,1 2-1,1 1-3,1 3-4,0-3-12,2-1-14,0-3-19,1-4-59,13 0 110,-4-7 0,1-2 0</inkml:trace>
  <inkml:trace contextRef="#ctx0" brushRef="#br0" timeOffset="100991.7764">28360 12672 153,'13'10'10,"4"3"2,3 6 0,3 3 2,0 8-4,0 3-1,-1 6-3,-2 2 0,-6 2-2,-3 3-1,-5-2 0,-5-1-3,-3-2-3,-7-4-7,-2-2-11,-5-3-27,0-5-7,-3-4-50,-7-14 105,3-3 0,4-12 0</inkml:trace>
  <inkml:trace contextRef="#ctx0" brushRef="#br0" timeOffset="101190.7877">28662 12955 213,'2'-1'-25,"4"1"-26,2 0 0,-1 0-35,1-3 86,-1-1 0</inkml:trace>
  <inkml:trace contextRef="#ctx0" brushRef="#br0" timeOffset="102144.8423">29013 12631 183,'0'6'8,"1"2"-1,1 3 1,1 5 0,1 2 0,0 1-3,2 6-1,1 1-2,-2 3-1,1 0-1,-1 0-2,0-2 0,-2-4 0,1-1-2,-2-7-2,-1-5-3,0-4-3,0-2-2,-4-8-1,-2-4-2,-1-5-1,-2-6 0,-2-3 4,-1-7 3,1 0 5,1-2 5,1-2 5,2 0 2,3 1 3,3 4 1,4 2-1,2 4 0,3 1-1,3 6-2,1 2-1,2 3-1,2 4-1,-1 5 0,1 1-1,-2 5 1,1 3-1,-6 3 0,-2 5 0,-4 2 0,-5 2 0,-2-2-2,-6 2-7,-2 0-8,-4-3-22,-2-1-8,-2-1-25,-8 2 70,3-4 0</inkml:trace>
  <inkml:trace contextRef="#ctx0" brushRef="#br0" timeOffset="102511.8633">29667 12383 94,'-5'2'7,"-5"3"2,-3 5 0,0 2 2,-4 5-1,-1 8 0,-2 5-2,-1 4 0,1 4-1,-1 4-2,2 2 0,4-1-1,2 2-1,2-3-1,6-1-2,3-4-5,4-3-6,3-5-13,7-3-15,1-6-9,5-5-17,23-17 65,-2-4 0</inkml:trace>
  <inkml:trace contextRef="#ctx0" brushRef="#br0" timeOffset="102964.8892">29802 12597 122,'-6'1'7,"-3"3"0,-3 1 2,0 3 0,-3 2-1,-1 2-1,2 2-1,-2 1 0,3-1-1,2 3-1,1-2-1,5-3 0,2-2-1,3 0 0,5-3 0,1-3-1,6 0 0,0-3 0,2-6-1,-1 0 1,1-2 0,-2-5 0,-1 2 1,-1-2 1,-4 0 0,-1 2-1,-1 2 0,-2 2 0,-1 1 0,0 3-1,0 0 0,1 4-2,0 0 1,2 3-1,0 0-2,3 2-4,-2 0-7,4 1-6,-1-1-4,3 0-1,-4-1-1,3-1 1,-4-2 1,-3-2 6,1-2 5,0-2 7,-3-3 7</inkml:trace>
  <inkml:trace contextRef="#ctx0" brushRef="#br0" timeOffset="103459.9175">29878 12627 127,'6'-8'18,"3"1"-1,1 4-2,2 1-3,3 2-2,0 2-3,2 4-2,0 1-2,0 2 0,0 2-1,-2 1-2,-1 0 1,-5 1-2,-1 0 0,-4-2 1,-1-2-1,-5-1 0,-4-2 1,-1-2-1,-2-1 2,-3-3-1,0-3 1,2-1-1,-1-5 1,5 1-1,1-5 0,6-1 0,4 0 0,4 0 0,6-1 0,2 3 0,5 2-1,1 1 1,2 2 0,-2 2 1,2 2-1,-2 1 0,-3 2 0,-3 0 1,-2 0 0,-5 0 0,-1 0 0,-3 0 0,-2 0 1,-6 0 1,-2 2 0,-6 2 1,-1 3-1,-6 2 1,1 3 0,-2 2 0,2 2-1,1 2-1,4 0-2,1 0-3,7-3-6,3 0-12,5-1-15,7-2-19,2-2-76,31-5 131,-1-1 0,-1-4 0</inkml:trace>
  <inkml:trace contextRef="#ctx0" brushRef="#br0" timeOffset="103766.9351">30652 12213 140,'-2'5'10,"-2"5"2,-3 5 2,0 9 1,-1 5-2,0 6-1,-1 5-4,1 3 0,1 1-3,1-1-1,0-1-1,4-2-2,0-5-2,1-2-2,0-5-6,2-3-9,1-3-11,-1-7-17,3-2-8,4-4-31,13-12 85,0-2 0</inkml:trace>
  <inkml:trace contextRef="#ctx0" brushRef="#br0" timeOffset="104113.9549">30790 12424 115,'-3'2'2,"-1"4"0,-2 3 1,-3 3-1,-2 0 1,1 3 0,-1 1 0,0 1 0,4-1 1,2 0 0,3-2 1,4 0 0,3-3 1,2 1-1,4-3 1,-1 1 0,1-2-1,0 0 1,-2 0 0,-2-2 0,-1 0 0,-3 1 0,-2-2 0,-4 1-2,-4-1-3,-2 1-5,-5-2-9,-1-1-15,-3-2-22,0 1-3,0-4-22,-5-6 75,6-1 0</inkml:trace>
  <inkml:trace contextRef="#ctx0" brushRef="#br0" timeOffset="104383.9704">30974 12372 154,'-1'8'12,"0"4"1,1 3 0,-1 3 0,1 1-4,0 4-3,0-1-2,1 3-2,0-2-3,1-1-6,2-2-9,-2-1-13,2-2-15,-1 0-85,-6 4 129,0-5 0,0-2 0</inkml:trace>
  <inkml:trace contextRef="#ctx0" brushRef="#br0" timeOffset="105080.0102">30951 12552 155,'9'-2'5,"3"-1"-1,5-1 1,5-1-1,1 2-3,5-2 0,2 1-1,2 2 0,-1 0 0,-1 2-1,-1 1 0,-4 1 2,-7 0-1,-4 1 0,-6 2 0,-9 0 1,-6 1 1,-6 2 0,-5 0-1,-5 0 0,3 0 0,0-2 1,5 1-1,1-2 1,6-1 0,2-2-1,7 0 1,3-2-1,3-2 1,6-2 0,3-1-1,1-2 0,1-1 1,2 0 1,-2 0-1,-2 3 0,-1 0 1,-3 1 0,-3 3-1,-2 0-1,-1 0 1,-3 3-1,-1 1-1,-1 1 1,-1 1 0,3 0-1,-1 1 0,2 0-1,1-3-1,2 1 0,-1-4-3,3 0-2,-1-5-2,3-2-3,-4-4-2,1-2 0,-1-5 0,-2-3 1,3 0 2,-2-6 2,-1-1 6,1 0 5,2-1 5,-4 2 4,2 1-1,-1 2 0,-2 6 0,-1 4 2,0 5-3,-1 7-2,-1 6-2,1 4-2,-1 8 0,0 5 1,1 2-1,1 4-4,2-1-9,0 3-14,0-2-23,1-1-2,0 1-22,-2 0 71,-1-6 0</inkml:trace>
  <inkml:trace contextRef="#ctx0" brushRef="#br0" timeOffset="105672.0441">31442 12448 170,'11'-2'5,"5"-3"1,3 0-1,4 0 0,4 0-1,2-2-2,1 2 0,-3-3 0,-1 3-1,-5 1 0,-5 0-1,-7 1 0,-2 3 0,-4 0 0,-7 0 0,-3 3-1,-1 1 0,-6 0 1,-1 4 0,1 0 0,1 3 1,2-1 0,3 2 0,3 0 0,4-2 1,3 2-1,4-4 1,3 0-1,4-3 0,3 1 0,1-4-1,4-2 0,-1-2 0,-1-3 0,1 0 1,-3-4-1,-1 1 2,-4-3 0,-2 0 0,-4 4-1,-1-2-1,-2 2 1,-1 3-1,-2 1 0,1 3 0,-1 2-2,0 5 1,0 0 2,1 3 0,-1 0 0,1-2 1,1 1 1,-1-3-2,4-1 1,-1-2 0,2-1 1,2-3-2,2-1 0,0-4-5,0-1-6,2-1-12,-1-2-27,1-3-4,2 0-46,16-18 99,-2 3 0,-2 0 0</inkml:trace>
  <inkml:trace contextRef="#ctx0" brushRef="#br0" timeOffset="105945.0597">32364 11883 124,'5'2'11,"6"2"2,-1 4 0,6 2 2,0 5-3,4 3-3,0 6-1,1 5-3,0 6-1,-2 5-2,-3 3-3,-4 6-7,-1 1-11,-8 4-24,-7 4-8,-8 0-43,-60 51 94,1-14 0,-3-6 0</inkml:trace>
  <inkml:trace contextRef="#ctx0" brushRef="#br0" timeOffset="106710.1034">29172 13569 156,'-1'9'8,"0"3"-1,0 5 2,2 2-1,2 1-1,0 5-2,1 1 0,2-1-3,0 0 1,0-2-2,-1-4 0,-1-5-1,-2-4 0,-2-5-1,-1-3 0,-3-6 0,-3-4 0,0-3-1,-5-5 1,3-6-1,-1-4 0,0-3 0,2-3 0,3-2-1,3 0 0,3 1 1,2 2 0,5 4 1,2 4 0,5 5 0,0 5 1,2 4 1,1 9 0,-2 4-1,-1 4 0,-3 6 0,-3 4 0,-2 2-2,-5 0-4,-4 2-6,-4 0-15,-2-2-19,1-1-47,2-2 93,2-4 0,2-5 0</inkml:trace>
  <inkml:trace contextRef="#ctx0" brushRef="#br0" timeOffset="106973.1185">29636 13362 135,'-8'7'10,"-5"4"2,-4 7 0,-2 5 1,0 4 0,-2 8-3,2 1-1,4 3-3,4 0-2,3-2-1,6-2-2,4-5-5,7-1-8,1-9-13,5 0-14,4-5-13,3-5-44,18-15 96,-4-4 0,-3-3 0</inkml:trace>
  <inkml:trace contextRef="#ctx0" brushRef="#br0" timeOffset="107339.1394">29728 13512 159,'0'7'8,"-1"3"1,1 3 0,1 1 1,1 1-4,0 0-1,4-1-2,-2 0 0,4-4 0,0-3 0,4-4 0,-1-3-1,1-5 0,3-2-1,-3-3 1,0-5-1,0 1 1,-3-3-1,0 2 0,-4 1 0,0 2 1,-2 6 0,-2 1-1,0 7 1,-1 5 0,0 4-1,-1 6 1,0 5-1,-1 2-3,0 0-3,0 2-8,1-1-13,0-1-21,2-2-7,1-3-46,8-4 100,0-3 0,0-4 0</inkml:trace>
  <inkml:trace contextRef="#ctx0" brushRef="#br0" timeOffset="107931.1733">30027 13566 136,'-2'6'5,"-3"2"1,-1 5 0,-2 1 0,0 0-3,1 2 0,0 0 0,0-1-1,2-1-1,3-5 1,3-1-2,3-3 1,3-3-1,3-2 0,0-2-1,2-6 1,0-1-1,0-3 1,-1-3 1,-1 1 1,-1-3 1,0 3 0,-1 0 1,-3 4 1,4 2 0,-4 3 0,3 3 0,-1 4 0,-1 3-1,1 6 0,-1 2 0,-2 1-1,1 2-1,-1 0 1,1-2-1,1-2 0,-1-2-1,2-2 0,0-4 0,3-1-1,-2-6 0,2-3-1,-3-2 0,1-7 1,-2-2-1,-2 0 1,0-3 2,-1 0-1,-2 2 0,1 2 0,-1 3 1,0 5 0,-1 2 0,2 6 0,-1 6-1,4 2 0,1 4-2,2 1-4,2 2-11,2-1-15,2-1-17,1-2-8,2-3-36,24-9 92,-5-2 0</inkml:trace>
  <inkml:trace contextRef="#ctx0" brushRef="#br0" timeOffset="108167.1868">30744 13254 190,'0'5'8,"-1"4"2,1 6-1,-1 6 2,-1 4 0,-1 6-2,0 6-3,0 3-1,0 2-2,1 1-4,1-2-5,0-3-11,1 0-15,-1-6-19,1-4-6,1-5-41,11-6 98,-1-6 0,2-6 0</inkml:trace>
  <inkml:trace contextRef="#ctx0" brushRef="#br0" timeOffset="108516.2067">31011 13373 185,'-1'-1'4,"-3"-1"0,1 0 1,-2 3-1,-2 1-2,-2 2-2,0 5 0,-2 1 1,4 4 0,-3 1 0,5 3 0,1 0 0,3 2-1,3-3 1,3 0 0,2-1 0,1-1-1,-1-3 0,1 1 1,-1-2 0,-4-3 0,-2 1 0,-1-2 1,-7-2-2,-2 3-4,-3-3-8,-3-1-10,-4 1-17,1-3-12,0-4-39,-1-8 90,3-2 0</inkml:trace>
  <inkml:trace contextRef="#ctx0" brushRef="#br0" timeOffset="108715.2181">31065 13318 181,'3'11'6,"1"3"1,0 3 0,0 5-1,2 2-4,-2 3-10,1-1-12,2 3-20,-2-3-11,0-1-39,-5 4 90,1-7 0</inkml:trace>
  <inkml:trace contextRef="#ctx0" brushRef="#br0" timeOffset="109355.2547">31068 13483 146,'9'-7'4,"3"1"-1,5 0 0,0-1-1,4 0 0,2 2-1,2 1-2,-1 0 0,-2 3 2,-1 1 1,-7 0 1,-4 5 2,-7 1-1,-8 4 1,-4 0 0,-5 4 0,-3 1-1,-1 0-2,1-1-1,3-2 1,3 0 0,3-3-1,3-3 1,4-2-1,3-3 1,3-1 0,3-3 0,7-2-1,-1-2 0,4-2-1,-1 1 1,2 0 0,-1 0 0,-2 1 0,-1 3 0,-2-1 0,-1 5 1,0-2 0,-1 2-1,-2-1 0,2-1 0,1-1-1,0-1-1,0-5-1,-1 1 0,1-6-1,-1 0-1,-2-4 0,1 1 0,-3-4-1,0 0 2,-1-2 0,-1 0 1,-1 0 3,0 1 0,-1 3 0,-2 1 0,0 7 3,-1 1 0,-1 9 0,-1 3 0,-2 7-1,0 4 1,-2 5 0,3 2 1,0 6-2,1-1 1,2 3-3,2-1-4,3 0-9,1 1-17,4-3-22,0-1-2,1-2-35,-6-3 88,-1-6 0</inkml:trace>
  <inkml:trace contextRef="#ctx0" brushRef="#br0" timeOffset="110085.2965">31451 13404 177,'2'-10'4,"4"11"0,7-1 0,2 0 0,3-2 1,5 0-1,0-2-2,6 1 0,-1-4 0,1 2-1,-2 1 1,-1-1-1,-4 0 1,-4 2-1,-4-1 0,-5 2-1,-4 1 1,-3 1 0,-6 0-1,-3 2 0,-2 3 0,-4-2 0,-3 5 0,-1 1 1,4 0-1,0 5 1,3 0 0,6-1 0,4 2 0,3-1 0,6-2 0,5-2 0,1-2-1,5-4 0,1-4 0,3-4 1,-1-4-1,0-2 1,-2-2-1,-1-1 2,-1-1-1,-5 1 0,-1 0-1,-4 5 0,-3 2-1,-3 3 1,0 1-1,-4 4-1,0 1 1,-1 4 0,-2 0 0,-1 5 1,1-4 1,0 4 0,2-3 1,2-1 0,2-1-1,0 0 1,4-3 0,-1-3 0,2-3-1,1-3-1,-1-3 1,-1-1-1,2-3 0,-3 1 0,3 1 1,-3 2-1,1 0 0,1 4 0,1 1 0,-3 1 0,2 4 0,-2 2 0,-1 0 0,1 3 0,0-2 0,0 4 0,-2-4 1,1 5-2,0-6 0,0 1-5,-1-3-6,1-2-14,-1-2-18,0-1-10,1 0-44,7-15 98,-2 4 0,0-6 0</inkml:trace>
  <inkml:trace contextRef="#ctx0" brushRef="#br0" timeOffset="110324.3101">32250 13193 170,'10'9'9,"4"6"0,2 5 1,1 4 0,3 3-2,0 7-6,-6 2-10,-3 5-24,-4 1-20,-9 4-74,-41 32 126,-2-9 0,-8-7 0</inkml:trace>
  <inkml:trace contextRef="#ctx0" brushRef="#br0" timeOffset="113860.5124">6349 14659 44,'23'34'-1,"4"1"1,1-5 0,3-2 2,1-5 1,0-3 0,2-8 3,0-5 0,1-4 2,-1-8 0,1-2 1,-2-7 2,1-3 1,-2-7 1,1-2 0,-3-4-1,-3-3 1,-2 0-1,-6-3-2,-4 0-1,-6 0-3,-6-2-2,-7 0-1,-6-1-2,-5-2 0,-5-2 0,-3 1 0,-7-2 0,-3 1 0,-3 2 0,-2 2 0,-1 3 0,0 5-1,-1 4 0,3 5-1,0 8-1,1 6 0,3 4 0,1 7-1,2 6 0,0 8 0,4 2 1,2 5-1,2 8 1,6-1 0,2 6 0,5 2 1,7 4 1,3 0-1,6 3 0,6 3-1,4 1-2,7 4 0,3-3 0,3 5 0,3-4 0,2 0 1,1-3 0,1-5 2,1-5 1,0-7 2,0-7 1,1-9 1,2-9 0,-1-10 2,0-9-1,0-9 1,-3-5 0,-2-10-1,-4-6-1,-4-4-1,-5-4-1,-7-3 0,-5-2-1,-6-2-1,-8 0 1,-6 1-1,-8 2 0,-7 3 0,-6 2 0,-6 6-1,-6 4-2,-1 7-5,-3 6-5,1 7-9,0 10-12,4 8-17,4 8-27,0 32 78,8-1 0</inkml:trace>
  <inkml:trace contextRef="#ctx0" brushRef="#br0" timeOffset="119254.8209">28045 15275 115,'0'-3'12,"3"0"2,3-1 2,5-2 3,5 1-1,8 1 1,4-3-2,8 0-1,3-1-3,7-1 0,2-3-3,3 0-3,2 1 0,1-1-3,-3 2-1,0 1-2,-1 0-5,-2 0-11,-2 3-16,-5 1-30,-4 2-1,-5-1-69,-6 4 131,-9 0 0,-10 2 0</inkml:trace>
  <inkml:trace contextRef="#ctx0" brushRef="#br0" timeOffset="120024.865">28252 15487 69,'2'-3'5,"0"2"0,2-2 0,1-1 1,3-2-2,0 4-1,2-1-1,-2 0 0,3 3-1,-2 0 0,1 0-1,-4 3 0,4 0 0,-4 2-1,-1 1 0,0 2 0,0 3 0,-2-2 1,-2 3-1,-2-1 1,-2-1 0,-1 0 0,0-1 0,0-1 1,0 2-1,0-4 0,-1 2 0,2-4 2,-2 0 1,4-1 2,1-1 3,0-2 0,0 0 1,0 0 0,0 0-2,0 0 0,0 0-2,0 0-2,-1 1-2,0 1-1,0-1 0,0 2 0,-1-1 1,1 0-1,1 1 1,-1-1-1,-1 3 1,2-3 0,-2 3 0,1-1 1,0-3 2,0 2 2,0 1 2,0-3 2,1 2 4,-1-1 0,1 0 1,2-3-1,3-1 0,2-2-3,4 0-3,3-3-4,3 1-7,1-2-10,3 0-16,2 1-30,1 0-2,-1 0-69,7-7 130,-5 2 0,-6 0 0</inkml:trace>
  <inkml:trace contextRef="#ctx0" brushRef="#br0" timeOffset="120424.8879">28621 15409 109,'-2'3'6,"-1"4"0,-1 0 1,-1 5 0,4-1-2,0 5 0,1-1-1,1 0 1,1 1 1,3-3 0,-1 1 2,2-2 0,0-4 2,3-3 1,0-2-1,2-2 1,0-2 1,2-3-1,1-3 0,0-3-2,1-2-1,-2-1-1,0-3-1,-4-4-4,-3-1-7,-5-1-12,-5-2-30,-6 5-13,-5-1-101,-37 2 161,0 7 0,-1-1 0</inkml:trace>
  <inkml:trace contextRef="#ctx0" brushRef="#br0" timeOffset="123240.0489">6915 14355 43,'-12'-15'-21,"-43"-24"-1,1 4 22</inkml:trace>
  <inkml:trace contextRef="#ctx0" brushRef="#br0" timeOffset="125192.1605">28292 14757 79,'0'0'12,"-1"-3"2,1 1 4,0 0 1,0 1-3,0-2 0,0 3 0,0 0 0,0 0-3,0 0-1,-1 4-3,1 3 0,1 1 1,1 5-2,0 4-1,2 0-2,0 1-2,2 0 0,0 2-2,-2-1-1,1 1-5,0-4-4,-1 0-9,3 0-11,-3-5-16,2 2-14,1-4-62,11-2 121,-3-3 0,1 0 0</inkml:trace>
  <inkml:trace contextRef="#ctx0" brushRef="#br0" timeOffset="125543.1806">28486 14786 120,'-2'1'3,"-2"4"2,0 3 0,-3 3 0,2 0 1,1 5 2,-1-1 1,3 0 0,2 0 0,2-1 1,0-4-1,5-1 1,2-2-1,0-2 0,4-3 0,0-2-1,-1-5 1,0-2-1,-3-4-1,-1-2-1,-2-2 0,-3-2-4,-3-2-4,-2 1-9,-2 1-10,-4 1-16,1 4-18,-1 3-100,-12 9 155,4 5 0,1 1 0</inkml:trace>
  <inkml:trace contextRef="#ctx0" brushRef="#br0" timeOffset="125955.2042">28825 14659 137,'6'2'13,"3"2"2,3 5 2,3 5 0,0 6-1,3 5-3,1 7-1,-1 3-3,2 8-1,0 1-1,-1 2-2,0 3 0,-2-2-2,-1 2 0,-2-2 0,-3 0-1,-4 0-1,-6-4-2,-3 0-4,-6 1-7,-5-3-11,-6-1-20,-6 0-16,-5-5-84,-47 11 143,5-9 0,3-7 0</inkml:trace>
  <inkml:trace contextRef="#ctx0" brushRef="#br0" timeOffset="126363.2275">27884 14634 135,'-8'8'8,"-2"7"0,-4 8 1,-4 11-1,-4 10-1,-4 10-2,-1 9-3,-1 9-1,0 6 0,2 3-3,5 1-3,6 0-5,9-1-7,11-6-21,12-3-9,15-8-18,85 0 65,0-16 0</inkml:trace>
  <inkml:trace contextRef="#ctx0" brushRef="#br0" timeOffset="127141.272">30905 12789 84,'0'3'6,"-1"-1"2,3 2 1,2-2 0,6-1 0,1 2 0,8-3-1,2 0-1,7-3-2,5-1 0,5-1-1,3-3 0,6 0-1,4 0 0,3-2 0,4-1-1,1 0-1,0 1 0,0 0-1,-5 1-1,-1 2-2,-4 2-6,-7 1-6,-6 1-8,-4 3-9,-7 5-65,-13 9 97,-8 2 0,-8 0 0</inkml:trace>
  <inkml:trace contextRef="#ctx0" brushRef="#br0" timeOffset="127450.2897">30947 12942 76,'14'-1'5,"5"-1"1,4-3 1,8 2 2,7-2 0,7 1-1,8-2 0,7 0-2,6 1-1,5-2-1,6 2-2,1-2-4,2 0-8,0 0-15,-5 2-18,-5 2-22,10 1 65,-18 2 0</inkml:trace>
  <inkml:trace contextRef="#ctx0" brushRef="#br0" timeOffset="129207.3902">29801 12361 67,'-20'5'4,"0"0"-1,0 3-1,-1 1-1,0 3 0,0 4-1,-2 1 1,-1 4-1,1 2 0,-1 3 0,0 1 0,1 5 0,1-1 0,2 1 0,3 1 0,3 3 1,1-1 0,5 1 0,3 0-1,3 1 1,2 1 0,2-2 1,2-1-1,2-2 1,2-1-1,4-3 1,2-2 1,4-4-1,1-3 0,6-1 0,4-4 0,2-3-1,3-4 1,3-2 0,0-3 0,2-4 0,-1-2 1,3-2 0,-3-5 0,1-1 1,-1-5 1,1-4 0,-2-4 0,-3-5 0,-1-2-1,-3-5-1,-3-3-1,-3-1-3,-3-1-7,-5 1-14,-2 4-22,-2 4-35,-6 2 79,-1 9 0</inkml:trace>
  <inkml:trace contextRef="#ctx0" brushRef="#br0" timeOffset="131058.4961">28007 16305 168,'2'0'6,"2"-1"0,2 1 0,-3-1 0,3 1-4,3-1 0,0 0-1,3 0 0,4 1-1,1-2-4,4 2-7,3-1-9,0-1-11,3 1-13,-3 0-44,13 1 88,-6 0 0</inkml:trace>
  <inkml:trace contextRef="#ctx0" brushRef="#br0" timeOffset="191791.9698">30300 12853 47,'-18'28'2,"-4"0"-1,0 0 1,-2-2-1,1-2 0,-3-2 0,0-1 0,-3-2 0,-1-1 0,-1-3-1,-2-1 1,2-4 0,-2 0 0,2-3 1,-1-3-1,2-1 1,1-5-1,1-2 0,1-2 0,1-4-1,0-1 0,1-2 0,1-2 0,-1-2 0,3-1 0,-1 0 1,3-2-1,0-1-1,2-1 1,2-3-1,0 0 0,3-2 0,-1-1-1,4 2 1,1-2-1,3 3 2,-1-1-1,4 3 0,2 1 1,1 2-1,2 1 0,1-1 1,3 3-1,0-2 1,2 0-1,1-1 1,4 1-1,0-2 1,3 0 0,1 0 0,3 1-1,2-1 1,-1 3-1,2 0 1,1 1 0,0 2 0,0 1-1,1 1 1,0 1 0,1 0 0,1 0 0,1 1 0,3 1-1,1 0 1,0 3 0,2-1-1,0 4 1,-1 1-1,0 2 0,-3 2 1,-1 2-1,-4 3 0,0 3 0,-3 1 0,-3 4 1,1 2-1,-3 1 1,0 2-1,-2 3 0,-2 2 1,-3 0 0,1 1-1</inkml:trace>
  <inkml:trace contextRef="#ctx0" brushRef="#br0" timeOffset="192192.9928">30334 12668 47,'-2'19'3,"-1"-1"0,-1 0 0,0-2 1,-2 2 0,-1 0 0,0-1-1,-1 4 1,0-1-1,-3 0 1,2 0 0,-2 0 0,1-1-1,-1-2 1,0 0 0,-1-2 0,0-3 1,-1 0 0,1-1 0,-3-3 0,2 2 0,0-4-1,-1 0 0,0-2-2,-2 0 0,2 0 0,-2-1-1,0-3-1,1 2 1,0-1-1,0 1 0,3-2 0,2 0-1,0 0 1,3 0-1,0 0 0,-2 0-1,3 1 0,-2 0-1,1 1-1,-2 0 0,0 1-1,0 0-2,2-1-1,-3 3-3,3-3-3,2 2-4,0-3-6,1 2-17,1 4 41,1-2 0</inkml:trace>
  <inkml:trace contextRef="#ctx0" brushRef="#br0" timeOffset="196628.2464">30097 14117 69,'0'0'3,"-2"1"0,0 0 0,-1 2 2,-1 0-2,0 4 0,0-3 0,-2 4 1,0-1 0,0 6 1,1-2-1,-1 2 2,3 1 0,-1 0 0,2 2 0,0 0 1,-1 3-1,2 1 0,1 1 0,0 1 0,0 3 0,1 2 1,2-1 0,0 0 0,0 3 0,2-1 0,-1 0 0,4-1-1,0 2-1,2 0 0,-1-3-2,3 2 1,-1-2-1,0-1-1,1-1 0,-1-3-1,0-2 1,0-2-1,-1-3 0,-2-4 0,2 0-1,-4-4 0,1 1-3,-2-3-5,3 3-8,-4-4-9,0 0-12,-1 0-11,-1-1-63,0 7 111,0-2 0,-3 2 0</inkml:trace>
  <inkml:trace contextRef="#ctx0" brushRef="#br0" timeOffset="197011.2684">30031 14912 73,'2'1'6,"5"2"1,1 1 0,2 2 1,2 0-1,3 1-1,2-1-2,-1 3 1,2-2 0,0-2 0,1 1-1,0-3 1,-2-2 1,0-2 1,-1 0 2,-1-4-1,-2-2 2,1-2-1,-5-2 0,0-1-1,-3-5 0,0-2-3,-2 0-2,-2-5-4,-2-2-7,-1-2-11,0 4-17,0 1-15,0 5-58,3 17 109,0 4 0,-1 7 0</inkml:trace>
  <inkml:trace contextRef="#ctx0" brushRef="#br0" timeOffset="197646.3047">30126 15245 74,'0'-2'7,"0"0"3,0 0 1,0 2 1,3 0-1,1 3-1,2 0 1,1 6-2,3-1-1,0 5-1,1 0-1,-2 4-2,2 3 0,-2-1-2,-1 0 0,1 1 0,-2 1 0,-2-3-2,0-2 1,0-1-1,-1-5 2,1 0-1,-1-4 1,2-1 1,0-2 0,3 1 0,1-4 1,2 0 0,0-4-1,-1 0 1,1-1-2,1-3-1,-2 1-3,3 1-5,-2-2-8,-1 3-14,2-1-19,-2 1-76,10 2 124,-4 2 0,-1-1 0</inkml:trace>
  <inkml:trace contextRef="#ctx0" brushRef="#br0" timeOffset="198535.3555">30572 15259 119,'-8'-2'11,"-1"0"1,-4 1 1,2 3-1,-5 1-2,3 5-2,-1 4-2,3 3-3,1 2-2,1 3-1,4 0 0,2-1-1,3-2 0,3-1-2,3-4 1,3-3-1,0-6 1,2-3 0,3-3 0,-2-5 0,2-4 0,0-2 1,-2-1 0,-1-1 2,-1 1-1,-4 3 1,1 0 1,-4 5 0,0 5 0,-1 2 0,-1 5 0,0 4-1,0 3-1,0 1-1,1 0 0,0-1-2,-1-1-2,0-2-1,0-2 1,-1-3 0,4-1 1,0-3 0,0-2 0,1-4 1,2-2 2,-4-6 1,3-4 0,1-1 0,-2-3 1,0 2 3,1-1 1,-2 3 3,-2 2 0,2 5 1,-1 4 1,-2 5 2,1 5-2,1 3 0,2 7-3,-1 6-1,3 2-1,2 5-2,-1 2-1,1 1-3,3-1 0,-3-1-4,1-3-1,-1-3-2,0-4 0,-3-4 0,1-3 0,-2-4 1,-2-1 1,0-2 3,-2-3-1,-1-5 3,0-7 0,-3-1 0,-1-6 0,-3-1-1,1-3 1,-2-1 1,0-1-1,3 3 1,0 1 0,2 1 0,2 5 1,2 1-1,0 5 1,4-1 0,1 1-1,2 4 1,1 0 0,3 0 0,1 2 0,0 1 1,1 1-1,-2 2-1,-1 1 1,-1 1-2,-3 1-1,-2 0-3,-2 2-5,-2-1-6,-3 3-8,-3-1-14,-1 2-48,-12-4 86,0 1 0</inkml:trace>
  <inkml:trace contextRef="#ctx0" brushRef="#br0" timeOffset="198816.3716">30813 14988 119,'3'5'13,"3"5"0,4 2 0,0 6 0,1 1-4,4 5-4,-2 0-2,2 3-3,-1 0-3,1-1-6,-3-2-6,1-3-9,-1-3-8,0-2-73,13 0 105,-2-4 0,-3-3 0</inkml:trace>
  <inkml:trace contextRef="#ctx0" brushRef="#br0" timeOffset="199078.3866">31109 15152 127,'-4'1'8,"-3"0"1,-1 2-1,2 1 0,-2 3-2,3 1-4,-1 2-2,4-2-1,2 0-1,3 0 0,1-2-1,2 1-2,2-3-1,2 1-2,2-4-3,0 0-10,1-1-9,-2 0-49,19-1 79,-2 1 0</inkml:trace>
  <inkml:trace contextRef="#ctx0" brushRef="#br0" timeOffset="199448.4078">31208 15057 129,'4'3'3,"1"3"-1,5 4 1,-2 0 0,1 4 1,3-2-1,0 2-1,1-2-1,2 1 1,3-5 0,-2-1 0,4-3-1,-1-6 1,2-2 0,0-5 1,-1-2 1,-1-4 1,-4-2 1,-4 0 1,-3 0 0,-5 0 0,-4 3-2,-3 1-1,-4 6-5,-1 2-6,-2 5-9,-1 6-16,0 4-18,1 6-53,-3 25 103,1-2 0,3-1 0</inkml:trace>
  <inkml:trace contextRef="#ctx0" brushRef="#br0" timeOffset="200080.4439">31053 15602 187,'-2'6'1,"0"4"0,-2 1 0,1 2 0,1 4-1,0 1 0,4 0-1,2-1 1,2 0-2,1-2 0,3-1-3,2-2-2,1-4-3,3-3-2,-1-4-2,1-2-1,0-4 0,0-3 2,-1-4 3,-1 0 3,-1-4 5,-3 1 7,-3-2 7,-3 2 4,-2 1 2,-3 4 1,-2 3-1,-2 0-1,-3 7-2,2 2-4,-2 3-5,2 2-3,0 3-2,2 1 0,2 0-1,2 0-1,2-1 0,1 0 0,2-3 1,1 0 0,2-2 1,3-2 1,1-2 0,0-2 2,1-5 0,0 0 1,-2-2 0,-3-1-2,-4-3-2,-3 0-1,-5 1-3,-3 0-4,-6 0-7,0 3-8,-2 0-9,0 3-13,0 1-8,3 1-17,3 2 69,1 1 0</inkml:trace>
  <inkml:trace contextRef="#ctx0" brushRef="#br0" timeOffset="200421.4634">31297 15567 163,'2'0'9,"3"-1"1,1 1 0,6 0 1,-2 1-3,4 2-1,0 1-3,-2-1 0,1 3-2,-1-1 0,0 3-1,-3 1 0,1-1-1,-2-1 1,-4 1-1,-1-2 1,-2 1 0,0-3-1,-4 1 1,0-3-1,-1-3 0,-4-5-1,0-2-2,2-4-2,-2-5-3,2-4-6,2-3-7,3-1-10,4 0-9,2-1-73,14-3 113,0 5 0,0 6 0</inkml:trace>
  <inkml:trace contextRef="#ctx0" brushRef="#br0" timeOffset="200807.4855">31587 15486 103,'-3'0'5,"0"-3"1,2 1 0,0-4 2,1-1-1,3-2 1,1 2 0,3-4 1,1 3 0,1 1 0,1 0-1,2 0-1,-1 4-2,-1 1-1,0 1-1,1 2-3,-2 0-1,0 3-1,0 0-1,-1 2 0,-6 1 0,2 2 0,-4-2 1,-2 3 0,0-3 2,-5-1-1,0-1 0,-1-1-3,1-3-1,-2-4-4,3-4-5,3-6-5,2-1-5,1-8-5,6 1-51,19-16 80,0 5 0,-1 5 0</inkml:trace>
  <inkml:trace contextRef="#ctx0" brushRef="#br0" timeOffset="201057.4998">31927 15286 108,'-5'-6'13,"-2"1"2,2-1 0,-3-1-1,-1 4-1,3 2-4,-4 2-2,3 6-2,1 3-4,1 5-3,1 2-2,4 1-5,2 1-5,3-1-7,3 1-7,1-6-12,3-2-42,10-12 82,0-3 0</inkml:trace>
  <inkml:trace contextRef="#ctx0" brushRef="#br0" timeOffset="201542.5275">32075 15213 126,'-1'3'3,"-1"0"1,0 4-1,0 3 1,1 4 0,1 2-2,1 2-1,1 2 0,4-1 0,1-1-1,2-2 1,3-3-1,0-4 0,2-6 0,2-6-1,-2-7 1,1-5-1,0-5 0,1-3-1,-1-5 1,0-2-1,-2-2 1,-2-1 1,-2 2 0,-2 0 3,-6 5 1,-2 2 1,-1 2 2,-4 5-1,0 5 1,1 1-2,-2 5 0,3 3-2,1 3-2,1 3 0,2 6-1,1 4-1,0 4-1,2 4 0,1 3-4,3 3-6,-1 0-4,1-1-5,1 1-8,3-3-5,-2-4-31,0 0 65,0-3 0</inkml:trace>
  <inkml:trace contextRef="#ctx0" brushRef="#br0" timeOffset="201810.5429">32228 15165 85,'1'-2'6,"1"1"1,4-2 0,2 1 1,5-2 0,1 2-1,5-1 0,-2 1 0,3 5-1,-1 0 0,-2 2-1,0 1 0,-4 3-1,-3 2 0,-1 0-1,-5 2-4,-2-1-5,-2-1-5,0-2-6,-2 0-7,-1-2-7,1-3-54,13-13 85,2-1 0,-2-4 0</inkml:trace>
  <inkml:trace contextRef="#ctx0" brushRef="#br0" timeOffset="202295.5706">32535 15025 155,'-1'6'0,"-1"1"0,-2 6 1,-4 2-1,0 5 0,-4-1-1,1 2 0,-1-1-1,3 1 0,1-4-3,6-4-2,1-2 1,4-3 0,6-4 0,-1-5 2,4-2 0,2-5 3,-1-3 3,0-4 1,0-2 3,-2-2 2,1 2 0,-3 0 2,-1 2-1,-4 4-1,0 2-2,-3 2-2,1 2-3,-1 3-1,-1 2-2,-1 2-2,1 2 1,0 1 0,2 3 1,4-2 2,1 3-1,3-2 1,1 0 0,2-2 1,4-2 0,-1 0 1,2-3 0,0 0 2,-3-1 1,-3-1 2,0-1 1,-6 3-2,-1-1-2,-5 3-4,-4 5-11,-4 1-24,-6 9-14,-4 6-57,-47 55 106,-1-3 0,0 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0:16:48.594"/>
    </inkml:context>
    <inkml:brush xml:id="br0">
      <inkml:brushProperty name="width" value="0.05292" units="cm"/>
      <inkml:brushProperty name="height" value="0.05292" units="cm"/>
      <inkml:brushProperty name="color" value="#FF0000"/>
    </inkml:brush>
  </inkml:definitions>
  <inkml:trace contextRef="#ctx0" brushRef="#br0">29277 6399 104,'0'0'13,"0"0"2,2-3 3,0 2 0,0-1-3,-1 1-3,1 0 0,-2 1-2,-1 1-2,1 3-1,1 3-1,-1 3 0,1 5 2,0 0 0,-1 5-1,1 3-1,0 0-1,0 2-2,0 1-1,1-1-2,0-1-5,0 0-9,0-4-15,0 1-17,1-3-12,2-1-73,-1-1 131,-1-1 0,-1-3 0</inkml:trace>
  <inkml:trace contextRef="#ctx0" brushRef="#br0" timeOffset="256.0146">29240 6767 185,'2'-1'9,"0"1"3,3 0 0,-1 0 1,3-1-2,-1 1-2,3 0-1,0-1-1,3 1-2,0-1-2,3 0-2,0-1-5,2 1-10,2-1-15,-3-1-22,1-1-6,-5 3-63,-3-6 120,-1 1 0,-7-2 0</inkml:trace>
  <inkml:trace contextRef="#ctx0" brushRef="#br0" timeOffset="487.0279">29147 6542 157,'-3'-7'2,"8"6"-3,1-1-8,6 2-12,3-3-16,3-1-54,24-4 91,-2 1 0,-3 0 0</inkml:trace>
  <inkml:trace contextRef="#ctx0" brushRef="#br0" timeOffset="912.0522">29483 6563 141,'0'0'6,"1"3"0,1 4 1,1 3 1,2 3-3,-1 5 1,0-1-2,0 0 0,1 0-1,-2-5 1,1 1 2,-3-4 1,2-4-1,-2-2 1,0 0-1,-1-5 0,1-2 0,-1-1-2,1-6-1,-1-2-2,1-1-1,0-1-1,2 0 1,1 0 1,0 1-1,4 4 1,2 3-1,1 2 1,1 3 0,2 4-1,1 4 0,1 1-1,-2 4-4,1 3-9,-3 1-12,-1 0-22,-3 1-6,-1-1-47,0 0 101,-1-5 0,-2-1 0</inkml:trace>
  <inkml:trace contextRef="#ctx0" brushRef="#br0" timeOffset="1144.0654">29781 6433 142,'2'9'9,"2"1"0,1 7 0,0 0 1,1 3-4,0 3-1,-1 1-3,1 1-5,1-1-11,-2 2-21,0-4-12,-1 2-46,-1-3 93,-2-3 0,-1-7 0</inkml:trace>
  <inkml:trace contextRef="#ctx0" brushRef="#br0" timeOffset="1384.0792">29777 6636 176,'6'-5'5,"2"-2"0,2 4-1,2-4-4,3 2-12,-1 0-13,2 3-22,0 0-59,16 1 106,-3-1 0,-5 1 0</inkml:trace>
  <inkml:trace contextRef="#ctx0" brushRef="#br0" timeOffset="1789.1023">30102 6587 98,'1'-6'10,"-1"0"1,1-2 2,-1 2 0,0-2-2,-1 1-2,-3 1-2,-1 2-2,-2 0 0,0 4-3,-2 0 0,0 2-1,-3 3 0,3 1 0,0 3 0,4 0-1,1 3 0,4 2 0,2 1-1,3-2-2,4 1-5,2-3-10,4 0-12,2-4-13,2-2-44,12-12 87,-2-1 0</inkml:trace>
  <inkml:trace contextRef="#ctx0" brushRef="#br0" timeOffset="2149.1229">30226 6510 123,'6'-3'9,"1"1"1,5 0 0,1 2 0,4 0-3,-1 5-2,1 0-1,0 2-2,-1 0-1,-2 1 1,-1-1 0,-4 2 0,-1-3 2,-4 0 2,-1-1 0,1 1 1,-4-5 0,-3 2 0,1-3 0,-1-3-1,-2-2-2,1-2-2,2-3-2,0-5-5,3 1-6,2-3-9,3 0-9,1 1-7,5 1-6,1 1-58,16 6 100,0 1 0,-5 5 0</inkml:trace>
  <inkml:trace contextRef="#ctx0" brushRef="#br0" timeOffset="2346.1342">30539 6493 160,'3'10'7,"1"5"1,2 5-1,0 3 1,-1 3-4,1 3-2,1 3-1,0-1-1,2 1-3,0-1-3,1-2-9,1 0-12,-2-5-20,0-4-52,5-1 99,-3-7 0,-3-2 0</inkml:trace>
  <inkml:trace contextRef="#ctx0" brushRef="#br0" timeOffset="2642.1511">30720 6518 103,'3'0'5,"2"0"0,4 2 2,1 0 0,0 3 1,1 0-1,-2 0 0,-3 3 0,-1 1-2,-3 0-1,-4 2-3,-4 2-5,-2-1-9,-6 1-12,0 1-14,-3-2-46,-3 3 85,1-3 0</inkml:trace>
  <inkml:trace contextRef="#ctx0" brushRef="#br0" timeOffset="3003.1718">30881 6486 174,'8'2'7,"4"0"0,0 0 1,5 1-1,-1 2-3,1-2-2,0 3 0,-2 0 0,-3 0-1,-2 0 2,-3 2-1,-2-2 1,-4 2 0,-2-3 1,-3 2-1,-1-4 0,-3 0 0,0-2-1,-1-2-1,2-3-3,-1-3-4,4-4-6,2-2-11,3-2-12,4 1-13,1-3-67,15-4 115,-1 5 0,0 1 0</inkml:trace>
  <inkml:trace contextRef="#ctx0" brushRef="#br0" timeOffset="3345.1913">31150 6515 172,'5'2'9,"-1"1"0,2-3 0,-1 0 1,1-3-3,-1 1-1,-1-5-1,0-1-2,1-2 1,-3 3-2,0-2 1,-2 2-1,-1 1-1,-2 2 0,-3 4 0,0 3-1,-1 3 0,0 4 0,-2 2-1,4 3 1,1-1-1,2 4 0,3 0 0,2-1-2,3 0-2,3-2-8,1-1-13,3-2-16,4-4-10,2-5-47,22-18 99,-3-2 0,-3-2 0</inkml:trace>
  <inkml:trace contextRef="#ctx0" brushRef="#br0" timeOffset="3597.2057">31410 6207 191,'-1'5'9,"1"3"1,-1 4 1,1 5 0,2 3 0,0 3-3,2 2-2,-1 1-2,2 1-3,1-1-4,0-2-7,0-2-11,0-2-20,0-3-15,1-2-75,-3 2 131,-3-4 0,0-1 0</inkml:trace>
  <inkml:trace contextRef="#ctx0" brushRef="#br0" timeOffset="3751.2146">31427 6467 74,'8'-1'-23,"3"0"-28,26-7 51,-2 1 0</inkml:trace>
  <inkml:trace contextRef="#ctx0" brushRef="#br0" timeOffset="4121.2357">31664 6390 132,'-4'5'11,"0"1"1,-4 4 0,-2 0 0,-1 2-3,3-2-2,-1 1-2,3 1-3,3-2 1,2-1-1,2-1 0,-1-1 0,4-4 0,0 2 0,2-2 1,-1-3-1,4-3 0,-1-2 0,2-2 0,-1-1 0,1 2-1,-2-2 0,1 2-1,-1 0 0,-3 1 0,4 2 0,-3 3-1,1 0 0,-1 3-4,-2 1-5,2 2-6,0 1-10,0-2-16,0 1-10,2 0-25,10-4 77,0 0 0</inkml:trace>
  <inkml:trace contextRef="#ctx0" brushRef="#br0" timeOffset="4346.2486">31834 6152 162,'1'5'7,"1"8"1,-1 3 0,1 1 0,1 5-2,0 3-3,2 3-2,0-2-6,2 3-6,0-4-14,-1 1-18,1-3-6,0-2-21,0 3 70,0-5 0</inkml:trace>
  <inkml:trace contextRef="#ctx0" brushRef="#br0" timeOffset="4627.2647">31816 6371 108,'6'-1'4,"7"-1"1,1 1 2,4-1 1,1 0 0,3 1 1,-1 1 1,-2 2-1,1 4-1,-3 1 0,-2 3-1,-2 2-2,-4 2-2,-1-2-4,-2 5-10,-4-2-18,-1-1-19,-2 0-62,8-2 110,-1-2 0,0-3 0</inkml:trace>
  <inkml:trace contextRef="#ctx0" brushRef="#br0" timeOffset="5374.3074">32130 6358 145,'0'3'2,"-1"-1"1,-1 2 0,-1 3-1,0 3 0,0 1 0,0 2 0,1-2-2,1 2 1,1-2-1,0 0 0,1 1 1,1-4 0,2 1 1,0-3 0,3-1 0,1-2 2,1 0-1,-2-3 1,5-3 0,-6-1-1,2-1 0,-3-2-1,1-3 0,-1 2-1,-1-1 1,-3 0-1,1 3 0,-1 0 0,1 1 0,0 2-1,3 0 1,-2 2-1,0 0-1,2 3 1,0 1-1,-3 2 1,2 4 0,1 1 0,0-2 0,0 0 1,3 1 0,-3-2 1,0-2 0,-1-1 1,0 0 1,-3-3 0,1-3 0,-1-1 0,3-3 0,1-4-1,1 1 0,2 1-1,2-2-1,2 5-1,-2 3 0,3 3-1,-3 3-3,-1 5-3,0 4-6,-4 4-7,-1 2-11,-3 7-16,-4 6-69,-29 33 116,1-3 0,-5-5 0</inkml:trace>
  <inkml:trace contextRef="#ctx0" brushRef="#br0" timeOffset="6029.3449">29459 7260 95,'26'-7'16,"7"-3"-2,6 1-1,6-1-1,7-1-3,8 1-2,7-1 1,8 0-2,8 0 1,8 1-1,10-4 1,7 3 0,7-2 1,3 0 0,6 0 1,2 2 0,-1 0 1,1-2-2,0 2 0,-3 1-1,-4-2-1,-3 4 0,-5-2-3,-4 2-1,-4-2-4,-11 3-8,-8 0-26,-9 3-25,-11 0 0,-12 1-60,-29 0 121,-14 0 0,-19 0 0</inkml:trace>
  <inkml:trace contextRef="#ctx0" brushRef="#br0" timeOffset="9414.5385">29238 4214 76,'2'-1'5,"0"1"2,1-3 1,1 2 0,-2-1-1,0 2 1,0-1-2,-2 1-1,-2-2-1,0 1 0,-3 0-2,3 0 1,-4 0-1,2 2-1,-2 1 0,1 1 1,-5 2 0,3 2 0,-3 3 0,2 0 1,-4 5 1,5-1 1,-2 1-1,2 3 1,1 0-1,2 1 0,2-2-1,2 2 0,2-1-1,3-3 0,1 1-1,5-3-1,-1 1-2,4-2-5,0-2-11,2-1-15,2-2-15,2-2-39,23-5 87,-2-3 0</inkml:trace>
  <inkml:trace contextRef="#ctx0" brushRef="#br0" timeOffset="10477.5993">29471 4307 102,'-3'1'6,"-2"4"0,-4 0 0,-1 4 1,-1 1-2,-2 4-1,2 1 0,-1 1-2,5 2 0,-1-1 0,5 0-1,3-1 1,4-3 0,4-1 0,4-3 0,2-1 0,1-5 0,2-3 1,1-3 0,-2-2-1,1-4 1,-3-1 0,-3 0 0,-1-2 1,-4 1 0,0 1 0,-3 2-1,-1-1-1,-2 3 0,-2 2-2,-1 1 0,1 0-2,-1 4 1,0 1-1,1 3 1,1 1 1,1 5 0,2-2 1,1 2 1,1-2 0,4-1 0,0-1 0,1-2 1,-1-1 0,5-3-1,-4-1 1,0-3-1,1-2 1,-1-3-1,-2-1 0,3-3-1,-4-1 0,2-2 0,-1 1 0,2-1-1,-1 1 0,0 1 1,1 1-1,0 2 0,1 3 0,-1-1 0,2 5-1,0 0 1,-1 3-1,1 2 0,-3 0 0,1 4 0,-1 1 1,0 1 0,-2 2-1,-1 2 1,-2-2 0,-2 1 0,0-3-1,-4 1 0,0-2-1,-2-1 0,-1-2-1,-2 0-1,1-3-2,-1-1-3,3 0-2,-2-4 0,4 0 0,-2-2 1,4-1 0,0-1 3,3 0 3,0-1 4,4 4 3,1-1 1,0-1 2,2 3 0,2 0 1,-1-1-1,0 2 0,2-1-1,-1 1 0,1-3-1,-1 2-1,1-2 0,-2 2-1,0-2 1,-3 1 0,0 0 0,-1 0 0,-2 1 1,-2 3-1,-3-1-1,-2 2 1,-4 2-2,-1 1 0,-1 4 0,1 1-1,-1 4 0,1 1 0,2 1 1,3 1-1,2 0 1,2 2 0,2-2-1,5-1 0,3 0-7,2-4-10,3-2-15,6-2-17,1-3-61,27-17 110,-6-1 0,-1-4 0</inkml:trace>
  <inkml:trace contextRef="#ctx0" brushRef="#br0" timeOffset="10997.629">30198 4039 133,'1'6'1,"-1"-2"0,3 4 2,0 3-1,1 4 2,0 2 0,4 4-1,-2 1 1,0 3-2,0-1 1,1 0-1,-1 1 1,0-6-1,-2 0 0,0-5-1,-2-3 2,2-2 0,-2-2-1,0-3 0,1-3-1,2 2 1,-1-6-2,4-1 1,1-1-2,3-2 0,1 0 0,0 1 0,1 2 0,1 0 0,-1 4 0,-1 1 1,1 3 0,-3 2 0,-1 3 2,-1 1 0,-2 2 2,-4 0 1,-1 2 1,-3-2 0,-2 3 1,-3-3-1,-4-1-1,-2-3 0,-1 1-1,-3-3-1,0-1-3,-3-4-4,3 0-5,0-2-12,4 0-12,0-2-16,3-1-67,17-10 116,3 3 0,-1-3 0</inkml:trace>
  <inkml:trace contextRef="#ctx0" brushRef="#br0" timeOffset="12358.7069">30620 4243 175,'-4'0'7,"-3"-2"2,0-1-1,1 0 1,-2 3-3,-1-2-1,2 4-2,-1 1-1,-1 4-2,0 1 1,1 1-1,2 3 0,0 0 0,2 2-1,2-1 1,2 1 0,1-4 0,3-2 1,0-1 0,3-2 0,1-3 1,3-1 0,-5-2 0,4-2 0,-3-1 0,0-1-1,-2 0 0,0 1-2,-3 3 1,1-4-1,-1 4-1,0 0 1,1 2-1,0 0 1,2 2 1,-1 1 0,4 2 0,-2-1 1,4 0 0,-2-1 1,0 0 0,-2-1 0,-1-2 1,-2-1-1,2-1 0,-2-5 0,0 0 0,1-3-2,0-5 1,1 3-2,1-3 0,1-1 0,2 0-1,0 0 1,4 2 0,0 0-1,1 3 1,2 1-1,1 2 1,-1 3 0,2 1-1,-1 3 1,0 1 0,-2 3-1,0 0 1,-3 3 0,0 2 1,-4 2 0,-2 0 0,-2 0 1,-3 1 0,-2 0 0,-1-4 1,-3 2-1,2-3-1,-3 0 0,1-3-1,-4 0-3,5-3-2,-2-1-2,2-2-4,-2-3-1,3 0-1,-3-2-1,4 1 1,0-3 1,2 3 3,2-1 2,2 1 3,3 1 2,1 0 3,1 0 0,2 3 2,-2 0 1,2-1 2,-1 1 0,-1-1 1,-1 0 1,2-1 1,-3 1 0,0-1 0,1 0-2,-3 1 0,1 0 0,-1-1-2,-2 0 0,1 0 1,-2 2-1,0 1 0,1-3 0,-3 2 0,1 0-1,-1 0-1,-1 2 0,-1 2-2,-1 2-2,0 0 1,0 3 0,0-2 0,1 5 0,0-3 0,2 1 1,1-1 0,4 0 0,0 0 1,5-1-1,2-2 1,2-1 0,1-2 0,1-3 0,1-1 0,-1 0 0,1-4 0,-1-1 0,0-1 1,-1 1 0,-1-1 1,-1-2 0,-5 6 0,2-3 0,-4 2-1,-4 2-1,0 1 0,-3-1-2,-2 3 0,-1 1-1,-3 2 0,-1 1 0,2 4 0,0 1 0,1 1 0,4 0 1,1-2 0,2 2 1,5-2 1,2-2 1,4-1 1,2-1 2,1-4 1,-1-2 1,3-1 2,-3-5 0,0-1-1,-5-2 1,1-4-2,-7-3-2,-2-1-3,-3 0-6,-3-2-12,-6 1-26,-1 2-19,-6 3-110,-26 16 171,4 3 0,-3 6 0</inkml:trace>
  <inkml:trace contextRef="#ctx0" brushRef="#br0" timeOffset="13005.7439">29583 4727 97,'-5'-1'12,"3"1"-1,0 0-1,2 0-3,3-2 0,4 0 0,3 0 0,6-3 0,6 0 1,5 0-1,5 0 0,5-4-1,10 0 0,5-2-1,8-1-1,8-2 0,7-1-2,6-2 0,6 2-1,5-2 0,3 1-1,3 1 1,0-2 1,1 2 0,-3 0 0,-2 0 1,-4 1 0,-4 0 1,-5 2-1,-5-1 0,-7 2-2,-7 1-4,-8 1-12,-6 3-14,-11 0-25,-8 5 0,-10 0-33,-33 12 87,-8 0 0</inkml:trace>
  <inkml:trace contextRef="#ctx0" brushRef="#br0" timeOffset="23511.3448">29102 4892 150,'-2'3'10,"0"-2"1,-3 5 1,-1 5 0,-1 1-4,1 1-3,-4 8-2,4-4-3,-1 5-8,2 0-8,4-1-17,2-1-17,7-3-54,38 1 104,-2-5 0,4-5 0</inkml:trace>
  <inkml:trace contextRef="#ctx0" brushRef="#br0" timeOffset="24356.3931">31601 5017 126,'2'0'10,"4"0"1,3 1 1,1 1 0,1-1-1,4 2-3,-1 1-1,2 2-2,0-1-1,0 2-2,-2 3 0,1 0-2,-3 3-3,-4 3-5,0 0-9,-5 1-15,-4 4-19,-5 0-48,-20 22 99,-2-2 0,0-4 0</inkml:trace>
  <inkml:trace contextRef="#ctx0" brushRef="#br0" timeOffset="27074.5486">28812 5409 84,'-2'0'3,"-3"0"0,-3 2 0,-3-2 0,-1 1-1,-3 2-1,2 1 1,-4 0 0,2 1-1,-1 5 1,-1-1 0,-1 2 1,1 4-1,-2 1 1,-2 3-1,2 1 1,-3 3 0,0 1 0,0 3 0,0 0 0,1 5 0,1-1-1,0 2 0,0 3-1,2 2-1,-1 3 0,1 3 0,0 4 0,0 3 0,1 7-1,-1 0 1,0 4 0,1 4 0,0-1 0,1 3-1,-3 2 1,1 3-1,0 2 1,-1 3-1,2 3 0,1 2 0,1 4 1,2 2-1,2 1 0,5 2 0,0 2 0,3-2 1,2 4 0,1 0 1,3 1 0,2 0 0,2 2 1,3-3 0,3-2 0,3 0-1,5 1 1,3-3-2,3-4 1,3 3-1,2-4 1,2-4-1,3-1 0,0-1 0,2-3 0,4-3 1,-3-4 0,5-4 1,-1-4 0,3-2 1,-1-5 0,4-6 1,-1-3-1,0-5 0,2-8 0,-5-4-1,-1-4-1,-6-2 0,-2-6 0,-4-2-1,-4-4-2,-3-1-4,-4-3-5,-4-2-10,-1-1-15,-5 0-8,1-1-11,-5-3 55,-3 0 0</inkml:trace>
  <inkml:trace contextRef="#ctx0" brushRef="#br0" timeOffset="27905.5961">29106 9433 75,'0'0'7,"2"0"2,0 2 1,2-1 2,0 1-1,2 2-1,2-1-1,0 3-1,2 0-1,2 2-2,-1-1-1,2 0-2,2 0 0,-2 1-1,3 1 1,-1-4-1,1 2 0,-3 0 0,1-1 0,-2-2 1,-2 2 0,-1-2 0,-3 0 1,-2-1 1,0 0 0,-1 2 1,-2 0-1,-1 0 1,-1 3-1,-1 0 0,-2 1-2,-1-1 0,-1 2 0,0 1-1,-1-1-1,1 0 1,-1 2-1,1 0 0,0 3 1,-2-1-1,1 6 1,0-1-1,-2 3 0,0 0-4,-2 2-7,2 0-15,-3-2-22,2-1-4,1-1-34,1-1 86,4-4 0</inkml:trace>
  <inkml:trace contextRef="#ctx0" brushRef="#br0" timeOffset="31890.8241">29264 10055 70,'0'0'4,"0"0"0,0-3 1,0 1 0,1-2 1,0 0-1,3-3-1,1-2 1,1 1-1,-3 0 0,1-5-1,-2 7 0,0-4-1,-1 3-1,-1 0 0,0 1 0,0-2-1,-1 3 0,1 0 0,0 1 0,-1 0 0,1 1 0,0 2 0,0-1-1,0-1-1,0 1-1,0 0 1,0 1-1,0 2 0,1 3 0,-1 2 0,1 3 2,1 3 0,-1 3 1,0 2 0,0 2 1,1 3-1,-1-2 1,0 2 0,1-1-1,0-2 1,2-2 0,-2-1 0,-1-3 1,1-2 0,-2 0-1,0-4 0,-2 0-1,1-1-1,-5 4 0,0-4-1,-1 1 0,-1-2 0,-3 2 1,3-4 0,-1-1 1,1-1 1,0 1 0,2-4 0,0 2 0,4-2 0,-2-1 0,3 2-1,1-4 1,0 3-1,4-3 1,-2 3 0,4-2 1,-2 3 0,3-1-1,0 0 2,2 0-1,-1 2 1,5-1-1,-3-1 1,4 1-1,1-2 1,0 2-1,3-1 0,-1 0-1,0 1 1,-1-2-1,-2 3 1,-3-1-2,1 0-2,-5 0-4,-2 0-9,-1 0-16,1 0-12,-3 1-9,-7 1 52,2-1 0</inkml:trace>
  <inkml:trace contextRef="#ctx0" brushRef="#br0" timeOffset="32299.8474">29234 9969 61,'-4'8'4,"1"3"-1,-3 2 1,0 0 0,1 1 0,1 0-2,0-1-5,2-3-8,1-1-13,1-1-20,7-1 44,-1-3 0</inkml:trace>
  <inkml:trace contextRef="#ctx0" brushRef="#br0" timeOffset="32552.8619">29591 10031 59,'0'0'-36,"4"-7"13,2 2 23</inkml:trace>
  <inkml:trace contextRef="#ctx0" brushRef="#br0" timeOffset="33264.9026">29899 9715 65,'3'10'2,"0"1"1,2 6 1,-2-1 0,2 2 0,-2 1 0,-1 2 0,1-2 0,-1 1 0,0 0-1,0 0 0,-1 0 0,1 0-1,-2-1-1,1 1 1,0-3-1,0-1 0,-1-1 0,1-5 0,-1 0 1,0-3 2,1-2 1,-1-2 2,1 0 2,1-2 1,0-1 1,1 2 0,1-4 0,2 1-1,2-2-1,3-1-2,3-2-2,-1 3-2,4-3 0,0 1-1,1 1-1,-1 1-1,0-1-1,-1 2-3,0-1-6,-2 1-10,-2 2-13,1-2-18,-1 2-56,9-2 107,-3 1 0,-3-1 0</inkml:trace>
  <inkml:trace contextRef="#ctx0" brushRef="#br0" timeOffset="33678.9263">30332 9963 57,'1'-2'4,"1"-3"1,0 2 1,3-3 1,-4 1 0,3-1 0,-1 1-1,0-4 1,-2 4 0,-2-2 0,0 2-2,-3-1-1,0 3 0,-3 0 0,-1 3-2,-1 0 0,-2 2 0,-1 2-1,2 2 0,-1-1 0,1 4 0,1 1-1,1 0 1,3 0-1,2 0 0,1-2 1,3 2-1,0-5-2,5 4-3,3-3-5,3 1-6,2-2-7,2 0-9,3-4-29,17-4 61,-4 0 0</inkml:trace>
  <inkml:trace contextRef="#ctx0" brushRef="#br0" timeOffset="34958.9995">30505 9878 105,'-5'3'6,"-1"1"0,-1 1 0,-2 2 0,1 1-1,2 2-2,-3 1-1,4-1 0,3-2 0,0 1-1,1-1 0,0-4 1,3 1 0,-1 0 0,2-3-1,1 1 1,3-3-1,1-3-1,1-1 1,0-1-1,3-2 0,-3-1 0,-2 3 0,2-2 1,-3 2-1,-1 1 0,0-1 0,-1 2 0,-2 1 0,0-1 0,0 3-1,-2 2 1,0-1-1,1 3 2,0-1-1,2 4 1,-2-4-1,3 2 1,-1-2 0,3 1-1,1-4 1,2 2 0,1-4 0,1 2 0,2-2-1,0-1 1,2 0 0,-3 0 0,0-1 1,-1 2-1,-1-3 1,-3 2-1,0-2 1,-4 1 0,2-3 0,-2 3 0,0-3 0,-2 3-1,1-2 0,-1 1-1,1-1 1,0 2-1,2-1 0,1 2 1,1-1-1,2 2 1,2-1 0,0 3 0,1 2 0,0 1 0,0 1 0,0 2 0,-1 3 0,0-2-1,0 0 0,-3 0 1,3 1-1,-4-1 1,-1 0-1,0-2 0,0 0 0,-2-3 0,1 2 0,-3-2 1,1 0-1,0 0 0,-2-2 0,0 0-1,0 0 0,-2-3-2,1 1 0,-1-3 0,1-2 0,1-3 0,3 1 0,0 1 1,4-1 1,0 1 1,4 1 1,-1 3 0,3 0 0,-1 4 0,-1 1 0,3 3 0,-3 2 0,0-1-1,2 2 1,-2-2 0,0 2 0,3-2 0,-2-2-1,1-2 1,0-1 0,2-4 0,-1 1 0,2-4-1,-1 0 1,0-2 0,0-1 0,-2 1 0,-4 1 1,1 0-1,-4 3 1,-1 0-2,-3 3 1,1 0-2,-3 2 1,-3 2-1,-1 2 0,1 2-1,-1 1 1,0 4 0,2 0-1,3 0 1,2 0-1,2-2 2,4 1-1,2-3 0,5 1 1,-1-3 0,4-1-1,-1 0 1,2 0 0,-1 0 0,-3 1 0,-3 1 1,-1 0 1,-5 2 0,-3-1 0,-3 2 0,-5 1 1,-3 0-1,-3-2-2,-4 1-2,-3-1-1,-3-1-1,-4 0-5,0 0-10,2-4-19,-1 0-11,1-2-25,-1-16 74,5-2 0</inkml:trace>
  <inkml:trace contextRef="#ctx0" brushRef="#br0" timeOffset="35109.0081">31141 9682 53,'0'-2'-53,"3"2"53,2-2 0</inkml:trace>
  <inkml:trace contextRef="#ctx0" brushRef="#br0" timeOffset="36367.0801">29313 10815 49,'-7'7'2,"2"-5"0,-2 1 0,2-1 0,-1-2-1,2-2 0,-3-1 0,5-2-1,-1 0 1,3 1 0,1-3 0,0 1 1,3-1 0,0 3 0,3-1 0,-1 2 1,3 1 0,-3 0 0,5 2 0,-3 2 0,4 3 0,-1 1 0,1 1 1,2 4-1,-4-1 1,1 2-1,-1 3-1,-2-1 1,-3 2 0,-4 3 0,-4 1 1,-2 1-1,-6 1 0,-1-1-1,-1-3 1,-2 0 0,2-3-1,0-4-1,0-4-1,5-1-1,-2-5-1,4-1 1,-1-4-1,2-1 0,1-2-1,1-5 0,1 1 0,2-2 1,2 0 0,2 2 1,-2 0 0,2 1 0,0 2 1,2 1 2,1 3 0,3-1 0,-1 3 0,4 0 1,0 2 1,2 0-1,0 2 1,1 1 0,0 0 0,0 2 1,-2 0 0,-2 3-1,-2-2-2,-1 3-4,-3-1-6,0 0-9,0-2-13,3 1-14,-1-4-15,14-6 59,-4-4 0</inkml:trace>
  <inkml:trace contextRef="#ctx0" brushRef="#br0" timeOffset="36513.0884">29677 10897 119,'-1'-3'-36,"0"1"-3,0 0-5,3-3 44,1 2 0</inkml:trace>
  <inkml:trace contextRef="#ctx0" brushRef="#br0" timeOffset="43416.4833">29929 10564 63,'3'3'2,"0"2"1,1 3-1,-2 3 0,1 3 1,1-1 0,-1 4-2,0 1 0,1 1 0,-1-2 0,1 2 0,1 0-1,0-2 1,1 1-2,0-1-3,-2-3-8,-1 1-9,-1-1-25,3 3 46,0-1 0</inkml:trace>
  <inkml:trace contextRef="#ctx0" brushRef="#br0" timeOffset="44028.5183">30096 10559 93,'3'0'5,"1"1"2,-1-1 0,4 3 1,-3-1-1,2 3 0,0 3-1,-1 2 0,-2 1-1,0 2-1,-4 1 0,-1-2-1,-2 2-1,-3-1 1,0 1-1,-3-1-1,0-1 0,-3-1 0,0-1 0,-1 0 0,2-2-1,0-4 1,2 1-1,2-2 1,0-1-1,0-1 0,2 0 0,4-1 0,0 0 0,2 0 2,3-1-1,0 0 1,6 0 2,2 1-1,3-1 2,1 2-1,1 0 0,1 0-1,0 1 0,1-1 0,0 2-1,-1 0-1,0 1 0,-2-1-1,-1 1-1,-4 0-6,-2 1-12,0 0-20,-2 1-12,-2 3-46,2 8 97,-2-1 0,0 0 0</inkml:trace>
  <inkml:trace contextRef="#ctx0" brushRef="#br0" timeOffset="44407.54">30336 10774 83,'2'-3'3,"0"-1"2,2-3 2,-1 2 1,1-3 1,-1 4 0,1-3 1,-3 1 0,0-1 0,-1 2-3,-1 0-1,-2 1-1,-2 0-2,-2 2-1,1 0 0,-1 6-2,-1 0 0,1 2-1,-1 4 0,0 1 0,3 0 0,0 2 0,5-2 1,2-2-1,4 0-4,3-2-5,5-3-6,2-1-9,4-4-5,3-1-57,21-12 87,-4 2 0,-5-1 0</inkml:trace>
  <inkml:trace contextRef="#ctx0" brushRef="#br0" timeOffset="44798.5623">30568 10674 120,'-8'0'9,"-2"3"0,-1 2 2,-1 0-1,-3 3-1,4 1-2,-2 0-2,4 0-3,2-1 0,3 1-1,1-1-1,4-3 0,1-1 0,3 0 1,3-4 0,2-1 0,4-3 0,-1-2 0,0 0 0,-1-1 1,-1 1 1,-2 3 1,-1-2-1,-1 6 1,-2 4 0,2 2 0,-3 5 0,-1 2-1,-2 3-1,1 2-1,-1 0 0,0 1-1,-1-1 1,0-1-1,-1-2 1,0-3-1,0-3-1,-1 2-2,-1-4-4,0 0-8,-2-2-11,-1 0-13,2-3-13,0-1-33,-3-11 85,3-1 0</inkml:trace>
  <inkml:trace contextRef="#ctx0" brushRef="#br0" timeOffset="45165.5833">30733 10698 137,'7'1'8,"0"1"1,2 1-1,2 2 1,1 0-4,-1 0-1,0 1-2,0 1 0,-4-2 0,2 2 1,-4-4 1,-3 2-1,0-3 1,0 0 0,-4-1-1,0 0 0,-1-1 0,-1 0-2,-2-3-2,1-5-1,2-1-3,0-1-3,2-5-6,3 1-9,2-4-15,5 0-12,3-1-23,18-6 73,-3 3 0</inkml:trace>
  <inkml:trace contextRef="#ctx0" brushRef="#br0" timeOffset="45495.6022">31082 10662 88,'2'-1'5,"1"0"2,0-2 1,3-1 1,-3-2 0,2 1-1,-3-2 1,0-2 0,-3 3-2,-1 0-1,-1 1-1,-1 3-2,-2 1 0,1 4-2,-3 2-1,1 2-1,-2 3 0,3-1-2,1 3-4,1-2-4,2 0-7,3-1-8,3-1-9,2-2-40,20-2 75,-1 0 0</inkml:trace>
  <inkml:trace contextRef="#ctx0" brushRef="#br0" timeOffset="46153.6398">31296 10530 150,'-2'0'7,"-3"0"1,0 1-1,-5 2 1,2 2-3,-3 0-2,1 2-1,1 4-2,2-1 0,3 1 0,2 3 1,4-2-1,4 0 1,2 0-1,5-2 1,2 2 0,2-3-1,1-1 1,1 0-1,-3-2 0,0 0 1,-5 0-1,-4-3-1,0 0-1,-4 0 0,-5 0 1,-2-1-1,-2 0 0,-3-1 0,-2-1-1,3-1-1,-2-3-1,4 1-1,-1-3-1,3-3-3,0-2 0,8-1 0,3-2 0,4 2 2,4-1 2,3 1 2,3 1 1,1 1 3,0 3 3,-2 3 1,-2 3 1,-3 2 0,-1 4 1,-3 1 0,-2 4 0,-2 0-1,0-1-2,-2 2 0,-1-4-1,0 2 0,-1-2 0,-1-4 0,-1 0-1,0 0 1,-1-3 0,0 0 0,2-2 1,2-2-1,0-2 0,0-1 1,2-3 0,-1 0-1,1 0 1,0 1-1,1 2-1,-2 0-1,0 4-12,-1-1-28,2 1-7,-2 2-34,13-3 81,-2 2 0</inkml:trace>
  <inkml:trace contextRef="#ctx0" brushRef="#br0" timeOffset="46622.6667">32145 10235 75,'-2'-1'11,"0"-1"1,-2 2 2,1 4 2,-1 2-1,-2 3 1,-3 5-1,0 6 0,-6 3-2,-4 5 1,-6 5-3,-4 4-1,-6 4-1,-5 4-2,-4 0-2,-6 3-1,-4 1 0,-1 0-2,-5 3 2,-1 0-1,-1 3-1,0 0 0,1 3-2,3-2-3,2-2-6,5-1-12,7-3-24,4-6-13,9-2-85,3 2 143,10-7 0,3-8 0</inkml:trace>
  <inkml:trace contextRef="#ctx0" brushRef="#br0" timeOffset="47064.6919">30980 11514 133,'-5'3'9,"-3"-1"2,-1 2 0,0 1 2,-3-1-5,1 4-1,0 5-2,2 1 0,0 5-2,1 3 0,3 3-2,2 2 1,4 0 0,3 0-1,3-2 1,4-4-2,1-2 0,4-5-5,3-2-4,-1-5-6,3-5-7,1-6-8,0-4-2,0-5-71,18-25 103,-4 1 0,-5-1 0</inkml:trace>
  <inkml:trace contextRef="#ctx0" brushRef="#br0" timeOffset="47306.7058">31083 11379 98,'-2'1'10,"0"1"1,0 3 3,-1-2 1,1 7-1,0 0-2,0 5-1,2-1-1,4 8-2,0 0-1,3 5-3,0 0-2,4 3-7,-1-1-7,3-2-10,-1 0-12,1-4-9,1-3-57,13-2 100,-2-4 0,-4-5 0</inkml:trace>
  <inkml:trace contextRef="#ctx0" brushRef="#br0" timeOffset="48677.7842">31359 11552 164,'-3'-4'10,"-2"2"0,-1-1 2,-4 3-1,-2 3-3,-2 1-1,1 3-3,0 3-2,-1 1-1,3 3-1,1-2-2,3-1 1,3 3 0,3-6 1,4 2-1,4-6-1,3-2 1,2-3 1,4-4-1,0-2 1,1-3 0,0 1-1,-1-4 2,-3 5 0,-1-3 1,-5 4-1,-2 2 0,-2 3 0,0-1 0,-3 3-1,0 0 1,0 0-1,0 0 0,2-3 1,0 3-1,0 0 0,3-2 1,0 0-1,1-3 1,0-2-1,2 0 0,0-2 0,1-2 0,-1 2 0,-3 2 0,5-3 0,-2 2 0,3 1 0,2 2 0,2 1 1,0 3-1,0 2 1,1 2 0,-4 1-1,0 2 1,-1-1 0,-5 2-1,1 1 1,-3-3 1,1 4-1,-2-3 1,-1-2 0,-2-2-1,1 1 0,-1-3 0,0-3-1,2-1-1,0-2-1,1-2 1,1-5-1,0 1 0,3 0 0,1 3 1,-3 0 0,3 1 1,1 4-1,-2 1 1,1 2 0,1 2 0,1 2 0,-4 0 0,4 1 0,-4 0 0,2 0 0,-3-1 2,2 2-1,-3-3 0,0-1 1,-2 1 0,0-4-1,-2-1 1,1-2-1,2-3-2,-1-1 1,0 1-1,1-1-1,-1 2 1,3 2 0,-2 0 0,3 2 1,2 3 0,0 4-1,0 3 2,2 0 0,2 1-1,0 2-1,2-2-2,-1-1-1,3 1-1,-3-3 0,-1-1-1,-1-3 0,-1-1 0,-3-1 1,0-5 2,-2-2 1,1-1 1,-3-3 0,1-4 1,-1 0-1,-1 1 1,0-1 1,1 4 1,-1 1 0,-1 5 1,1 4 0,0 6 0,1 3 0,1 7 0,2 4-1,0 0-1,4 2-1,1 0 0,0-2 0,4-3-1,0-1 1,2-4 0,0 0 1,-1-5 2,0-2-1,-3-1 0,-5-2 1,-1 1-1,-7-4 0,-5 2 1,-4-4 0,-2 1-1,-5-3 1,-1 3 0,-1-1-1,3-1 1,2 2-1,5-2-1,2-1-1,4-2 0,8-2-2,2-3 0,9-2 0,3 0 0,7-2 0,0-2 0,4-1 0,1 2 0,0 1 1,0 4 0,-2 0 0,-3 4 0,-1 2 1,-3 1 1,-6 3 0,-2 1 0,-5 2 1,-4-1-1,-3 1-1,2 1-1,-5 0-2,0 0-8,0 0-16,0 0-28,0 0 1,3-3-31,10-19 85,2 0 0</inkml:trace>
  <inkml:trace contextRef="#ctx0" brushRef="#br0" timeOffset="53082.0361">28867 6868 75,'-12'2'6,"-3"-1"-2,-1 2-1,-3 1-1,-3 1 0,0 1-1,-1 0 0,0 2 0,-2 0 1,0 1-1,3 2 1,-2-1 1,1 2 1,-1 2-1,4 1 1,-3-1-1,0 3 1,0 1 0,1-2-2,-1 4 1,0-1-2,-1 2 1,0 3-1,-1 1 0,-1 2 0,-1 4 0,-3 3 0,-1 1 1,-1 5-1,0-1 1,-2 5-1,0-1 1,0 3 0,2 0-1,0 2 2,0 3-1,1 2 1,1 3-1,1 2 1,-1 5 0,1 0-1,-1 4 1,2 2-1,1 2-1,-1 3 0,0 2 0,1 2-1,-1 4 1,0 0-1,1 4 0,-2 3 0,3 3 0,-2 1 0,4 3 0,1 1-1,2-1 1,3 1-1,2-1 0,2 2 0,3 3 0,2-1 0,3 1 0,1 0 1,1 1-1,3 0 0,1 0 0,3 2 1,2-3-1,1 0 0,1-2 2,2 0-1,2 0 0,0-1 1,1-3 0,4 0 1,1-3-1,2 1 0,3-3 0,2-1-1,0 0-1,5-3 1,0-1 0,2-3-1,3 0 1,0-2 0,0-1-1,2-1 1,1-3 0,1-2-1,1-3 0,-1 0 1,1-6-1,2-2 1,-1-3 0,2-3 1,0-2 0,2-1 0,0-2 1,2-2 0,-1-2 0,0-2 0,1-2-1,-3-4 0,-1-2-1,0-4 0,-3-2 0,-2-4 1,1 0-1,-3-2 0,-1-4 0,-1 1 0,-2-2 0,-1-2 1,-2-3-1,-2 0 0,-3-1 0,-2-1 1,-2-1-1,-3-2 1,-2-2-1,-4 1 1,0-2 0,-1-2-1,-3 3 1,0-5-1,-1 2 1,-1-1-1,1 1 0,-3-2 0,0-3 0,2 4-2,-2-3-2,0 1-3,1 0-5,1 0-4,-2-1-7,3 1-7,0-1-11,-3 1-11,5 1 52,1 1 0</inkml:trace>
  <inkml:trace contextRef="#ctx0" brushRef="#br0" timeOffset="53591.0652">28936 13320 52,'0'-3'0,"1"1"0,0-1 1,2 0 0,1 1 0,0 0 0,1 1 1,2 1-1,-2 0 1,5 1 1,-1 1-1,0 0 0,1-2 1,2 0 0,-4 0 1,0 0 1,0 0 1,-2-2 2,0 0 3,-1 1 3,-1-2 1,-1 2 1,0-1 1,-1 1-1,0 1-1,-2 0-1,0 0-4,0 0-3,0 3-2,-1 2-2,0 2 0,-1 5-1,-2 0 0,-2 5 0,-1 2-1,-1 1-6,-4 4-13,0 3-32,-4 2-5,0 1-67,-16 24 122,2-6 0,5-6 0</inkml:trace>
  <inkml:trace contextRef="#ctx0" brushRef="#br0" timeOffset="55658.1835">28977 13259 65,'5'5'9,"3"0"1,-3 0 1,3 4-1,-2 0-1,-1 3-1,-4-1 0,-2 5 0,-5 2-5,-5 5-6,-3 4-13,-5 4-22,-5 7-3,-3 2-2,-26 35 43,2-10 0</inkml:trace>
  <inkml:trace contextRef="#ctx0" brushRef="#br0" timeOffset="64524.6906">29503 13033 102,'0'0'9,"0"0"1,0 0 1,0 0-1,0 0-2,0 0-1,0 0-3,0 0-1,-2 3-2,2 0-1,-2 4-1,1 2 1,0 3-1,1 3 1,1 2 0,0 2 0,1 4 0,-1 0 0,0 3 0,1-3 0,-1 3 0,0-2 0,0-2 0,-1-2 0,0-1 0,-1-4 0,1-5 0,-1-1 0,0-1 0,0-4 0,0-2 0,1 1-1,-2-3 0,1 1 0,-1 0 0,0 1 1,1-2-1,1-3 0,0 2 0,0-2 0,2 0 1,1-1 0,1-1 0,2 3 1,3-3 0,0 2-1,1 0 1,0 2-1,2-2-4,-2 1-6,-1 2-15,3 0-17,-1-1-35,7-2 77,-3 0 0</inkml:trace>
  <inkml:trace contextRef="#ctx0" brushRef="#br0" timeOffset="64715.7015">29680 13280 121,'0'0'1,"1"5"-3,1 3-8,-1 1-15,2 1-14,1 3-7,3 3 46,-3 1 0</inkml:trace>
  <inkml:trace contextRef="#ctx0" brushRef="#br0" timeOffset="65236.7313">29795 13248 91,'-2'3'4,"2"5"0,0 1 0,0 1 0,2 0-1,-1-1-1,0 1 1,1-5 1,0 0 1,-1-2 0,2-1 1,0-4-1,1-2 1,2-3 0,0-2-2,0-3 0,0 1-2,1 0-1,-2 1 1,0 3-1,1 1 0,0 3-1,-2 2 1,3 1-1,-1 3-4,3 2-7,0 1-10,0 2-11,2-3-12,1 3-12,12-2 56,-2-3 0</inkml:trace>
  <inkml:trace contextRef="#ctx0" brushRef="#br0" timeOffset="65470.7447">30091 13213 107,'-2'-1'11,"-2"-1"1,1 2 0,-4 2 0,2-1-3,-3 4-2,2 2-2,-1 2-4,4 2-2,-1 3-2,5-1-5,2 0-6,2 2-9,4-3-11,3 0-59,22-7 93,0 0 0,-4-5 0</inkml:trace>
  <inkml:trace contextRef="#ctx0" brushRef="#br0" timeOffset="65904.7695">30217 13218 109,'-2'4'1,"0"0"0,1 4 0,-1 1-1,1 1 0,1-4 0,2 3 0,0-3 0,5-2 1,1-2 0,2-2 1,1-2 1,2-3 1,-2-2 2,2-1 1,-2-2 1,-1-1 0,0 4 0,-1-1 0,-2 3-1,2 0-1,-4 1-1,4 1-2,-4 3 0,4 3-1,-2-1 0,0 4 0,-1-2-1,0 2 0,0-2 0,-2 0 1,-2-1 0,2-1 1,-2 0 0,-1-1 0,1-2-1,2-3-1,-3-3-4,2-3-7,0-2-11,0-3-22,1 0-8,2 1-38,12-8 89,1 3 0</inkml:trace>
  <inkml:trace contextRef="#ctx0" brushRef="#br0" timeOffset="67007.8326">31086 12893 156,'0'0'4,"1"1"1,1 3 0,0 3 0,2 3-2,2 3 0,0 4-1,-2 2-1,1 2-2,-1 3-2,-1-3-1,-1 1-1,-2-2 0,-1-3-1,0-5-1,-3-2-1,1-3 0,-2-4 0,0-3 0,-4-5 0,1-3 1,0-5 0,0-3 2,0-1 2,0-4 1,3 1 3,0-1 2,1 1 2,2 3 1,3 1 0,2 1 0,-1 5 1,4 1-2,-1 1 0,1 4-1,1 0-1,1 0-1,-2 4 0,1 1 0,-1 3 0,1 3 0,-4 1 0,-2 2 0,-1 1 0,-2 2-1,-3-2 1,-1 0-2,-1 0 1,3-3-1,-2 1 0,1-2 0,3 1-1,1-4 1,0 4-1,2-3 1,0 2 0,0-2 2,3 0 0,-1-1 1,2 4 1,-2-6 1,2 4 1,-1-2-1,3 1 1,-3-2-1,2 3 0,-1-3-1,3 3-1,1 0-1,-1-1-1,-1 0-2,1 2-6,0-2-14,-3-2-25,3 3-4,-4-3-36,1 1 86,-1-1 0</inkml:trace>
  <inkml:trace contextRef="#ctx0" brushRef="#br0" timeOffset="67463.8587">30886 13004 84,'8'8'2,"5"0"0,3 3 0,1 1 1,2 3-1,2-1 0,-3 1 1,1-1 0,-3 0 1,-4-5 3,-2 0 3,-3-2 2,1-3 1,-5-1 2,3-3 1,-4-5-1,1-4 0,-1-2-3,0-6-3,-1-1-3,0-3-1,0-2-4,0-1-4,0 1-6,0 0-10,1 4-12,0 2-14,3 3-91,7 4 136,1 2 0,0 2 0</inkml:trace>
  <inkml:trace contextRef="#ctx0" brushRef="#br0" timeOffset="67755.8754">31320 12847 137,'-4'-2'8,"1"-1"0,-4 1 0,-1 6 1,-1 2-5,-2 3-1,1 6-1,1 0-2,2 4 0,2 0 0,4 2 0,5-3 0,6 1 0,2-3 0,6 0 1,-2-4 1,4 0-1,-3-4 1,-1-2 1,-5-1 0,1 1-3,-6-1-9,-2 1-17,-6 4-21,-3 3-62,-33 20 109,0 0 0,0-3 0</inkml:trace>
  <inkml:trace contextRef="#ctx0" brushRef="#br0" timeOffset="68539.9203">30467 13875 139,'2'5'6,"2"3"1,2 1-1,1 6 1,1-1-2,-1 3-2,0 3-2,1 1-1,0-1-2,-2 2 1,0-1-1,-2-4 1,-2-2-2,-1-4 1,0-4 0,-3-6 1,0-6 0,-2-6 0,-1-7-2,-2-6 0,1-1 2,0-3-2,0-1 2,2 0 0,0 4 1,3 4 0,0 4 2,3 7 1,3 5-1,2 3 0,4 7 0,5 2 0,1 3-1,3 4 0,2 1 0,1 1-1,-1 0 1,1-2 0,-1-2 0,-4-2 3,-2-3 1,-6-2 1,0-5 0,-4 0 0,-3-5 0,-3-3 0,-1-4-2,-4 1-3,-1-4-4,-4 1-5,2-1-10,1 5-18,-2 0-13,2 2-46,5 7 95,1 1 0,1 1 0</inkml:trace>
  <inkml:trace contextRef="#ctx0" brushRef="#br0" timeOffset="68965.9446">30866 13808 145,'-3'5'3,"1"3"1,-3 3 0,1 0 0,1 5-1,1 0-1,0 0-1,2-2-1,1 1-1,1-4-2,2-1 0,0-1-1,4-4 0,0-2 0,2-3 1,-1-3 0,2-5 1,-4-1 1,0-3 2,-1-3 3,-2-2 2,-1 1 1,0 2-1,-2 1 0,0 4 0,-1 1 0,1 4-2,1 4-1,1-1-3,1 6-2,4 1-1,0 3-4,0 1-5,4 3-9,0-2-15,0 2-10,1-2-14,6 2 60,-1-1 0</inkml:trace>
  <inkml:trace contextRef="#ctx0" brushRef="#br0" timeOffset="69356.967">31167 13866 50,'3'9'2,"0"-1"3,-1-4 0,-1 0 0,0-2 0,0-3-1,-3-3 1,1-1-1,0-6-1,-1 0-3,1-3 0,0 1 0,1-2 1,1 1-1,1 3 0,2 3 0,-1 1-2,2 4-4,0 0-10,4 3-16,12 11-1,1-2 33</inkml:trace>
  <inkml:trace contextRef="#ctx0" brushRef="#br0" timeOffset="69565.9789">31352 13765 143,'1'-1'-1,"1"-1"-6,4-1-10,0-2-14,5-2-10,0 0-5,20-11 46,-2 4 0</inkml:trace>
  <inkml:trace contextRef="#ctx0" brushRef="#br0" timeOffset="69995.0035">31564 13369 175,'1'10'3,"2"4"0,1 5-1,0 2 1,1 5-1,2 3 0,-1 0-1,0 2 0,0-1-2,0-3-2,1-1-2,-3-4-1,0-4 0,-1-5-2,-2-5 1,0-3-1,-1-1 2,0-8 2,1 0 3,1-2 1,1-2 2,2-3 1,1 3 0,1-1 1,-2 4-1,4 0 0,0 4-2,2 0-4,-1 2-6,3 0-8,-2 1-13,-1 1-7,0-3-23,4-5 60,-1-2 0</inkml:trace>
  <inkml:trace contextRef="#ctx0" brushRef="#br0" timeOffset="70166.0133">31779 13554 174,'0'5'3,"1"2"-3,0 5-7,1-3-11,2 4-21,0-4-9,1-1-17,3-6 65,-1-2 0</inkml:trace>
  <inkml:trace contextRef="#ctx0" brushRef="#br0" timeOffset="70322.0222">31746 13397 43,'5'4'-43,"5"4"43,-1-1 0</inkml:trace>
  <inkml:trace contextRef="#ctx0" brushRef="#br0" timeOffset="71122.068">31863 13549 73,'2'0'3,"1"2"2,2-2 1,0 0 1,1 3 1,0-6-1,-1 3 1,0-3 0,0 0-1,-1-3 1,-3 1-1,0 0-1,2-1-2,0 2-1,4 2 0,0 1-1,4 4-1,0 0 1,3 2-2,2 0 0,-1 0 0,1 1 0,-1-3 1,0-1-1,-1-2 0,3-2 0,-4-3 0,1-2 1,-1-1-1,-3-1 2,-1-3 2,-4 1 1,-2 0 3,-1 2-1,-5-1 1,0 3-1,-2 4 0,-1 6-1,-2 2-3,3 5-2,-1 5-1,2 0-2,0 4-1,3-3 0,2 1-1,1-5 0,3 0-1,1-7 0,3 1 1,2-6 0,3-1 1,-2-4 1,1-6 1,0 0 1,0-2 1,-3-1 1,0 0 1,-3 2 1,0 0-1,-1 4 1,1 1 0,3 5-1,0 2 0,1 5-1,3 2-1,-3 4-1,1 2 0,1-1 0,-2 1 1,-2-4-1,0-2 1,0-1-1,-3-3 0,6-7 0,-1-3 1,2-8 0,-1-4 0,6-5-1,-1-3 0,2 0 0,1 1-1,1 1 2,1 5-3,-4 7-1,2 2-2,-4 10-4,-2 2-2,-4 7-3,0 3-1,-6 2-3,1 5-1,-2 0 1,-1 0 1,-2 1 3,-1-1-1,-1-5 3,-1 0 2,0-4 4,0-4 0,4-5 2,0-2 2</inkml:trace>
  <inkml:trace contextRef="#ctx0" brushRef="#br0" timeOffset="71809.1072">29788 13646 66,'0'0'6,"2"0"2,1-2 1,5 2 1,3-3 0,9 0 1,8-4-2,8-3-1,11-4-4,13-6-2,10-4 0,10-7-1,13-4-1,9-3-1,7-3 0,7-2 0,1 1 1,0 2 0,0 1-1,-7 7 1,-5 3-1,-8 5-3,-10 5-5,-14 4-12,-10 6-16,-10 2-33,-14 4 70,-11 3 0</inkml:trace>
  <inkml:trace contextRef="#ctx0" brushRef="#br0" timeOffset="76083.3517">25990 13499 73,'1'22'7,"1"3"-1,1 0-1,0 1-2,3-1 0,-1-1-2,2-4-6,2-2-7,2-1-12,3-5-33,27-12 57,-3-2 0</inkml:trace>
  <inkml:trace contextRef="#ctx0" brushRef="#br0" timeOffset="76503.3757">27198 13148 97,'4'4'4,"3"3"-1,4 7-7,-2 4-23,3 8-10,3 42 1,-3-1 36</inkml:trace>
  <inkml:trace contextRef="#ctx0" brushRef="#br0" timeOffset="79067.5224">30075 12873 113,'6'-11'14,"2"-4"1,6-5 0,4-4 0,6-6-5,8-4-3,4-7-8,9-3-15,5-3-19,8-4-12,5-1-43,64-30 90,-13 11 0,-7 11 0</inkml:trace>
  <inkml:trace contextRef="#ctx0" brushRef="#br0" timeOffset="79742.561">32086 12974 68,'14'-20'-10,"11"-12"-18,66-66-2,0 0 30</inkml:trace>
  <inkml:trace contextRef="#ctx0" brushRef="#br0" timeOffset="87753.0192">24961 6217 139,'-6'0'4,"1"0"0,-2 1 0,0 1 1,1 2-3,0 4-1,1 1 1,2 3-1,0 5 0,1 3 1,2 0-1,0 5 0,2-2 1,0 4-1,2-2 1,-1 0 1,2-3 0,2 0 0,2-1 0,1-6 1,2-1 0,2-1 1,1-4 0,1-2 1,1-4 0,-2-1 1,0-4 0,-1-1 1,-2-4-1,0 0-1,-3-3 0,0-2-1,-2-1 0,-2-2-2,-2 0 0,-2-2-2,-2 0-3,-2 0-3,-2 2-3,-3-2-1,-1 3-3,-2-1-4,-2 5-2,-1 1-2,-4 3 0,0 5 3,-1 1 2,0 1 1,0 4 3,1 1 3,2 1 2,3-2 4,3 1 2,1 0 2,3-1 2,4 0 3,-1-1 2,5 1 3,-1-2 2,5 2 0,5 1 1,1 0-1,4-1-1,2 2-4,2-2-2,1 1-3,0 0-5,0-1-8,-1 2-15,-2-3-19,0 1-7,-2-1-36,10-4 86,-3-1 0</inkml:trace>
  <inkml:trace contextRef="#ctx0" brushRef="#br0" timeOffset="88011.0339">25375 6317 185,'0'0'10,"0"0"1,1 0 1,1 0-1,2-1-4,0 1-4,4-2-7,-2-1-10,4-1-19,-1-1-18,5 0-86,15-9 137,-4 1 0,-2 2 0</inkml:trace>
  <inkml:trace contextRef="#ctx0" brushRef="#br0" timeOffset="88398.0561">25703 6171 127,'0'-2'4,"1"-4"0,0 0 2,2-5 0,-1 2 0,2-3 0,-1-2 2,-1 2 0,0-1 1,-1 0 2,0 1 0,0 1 0,-1 2 0,0 2-1,-1 2-3,1 0 0,-1 1-3,1 2-1,1 3-1,0 1-2,3 5-1,0 3 0,2 5 2,0-1-1,3 4-1,1 1-4,0 2-5,1 0-6,0 1-9,0-2-12,-1 0-9,0-1-74,-4 7 120,-2-4 0,-1-2 0</inkml:trace>
  <inkml:trace contextRef="#ctx0" brushRef="#br0" timeOffset="88515.0628">25810 6317 185,'3'-3'-3,"5"-1"-20,4-2-21,7-3-71,33-16 115,1 2 0,-2 1 0</inkml:trace>
  <inkml:trace contextRef="#ctx0" brushRef="#br0" timeOffset="89638.127">25287 10020 124,'0'0'11,"0"0"0,0 0 0,0 0-1,-2 1-3,1 0-2,-1 3-1,0 4-2,0 2-1,3 4 0,1 5 0,1 0 0,0 3-1,2 1 1,1 0-1,1 0 0,1-3 0,-1-1 0,2-3 0,1-2 1,-2-5-1,1-1 2,0-3-1,-1-2 2,0-3 0,-1 0 0,2-4 0,-1-4 1,0 0-1,-2-2 0,3-5-1,-6 1-1,-1-2-1,-1-2-2,-3-2-2,-1 1-2,-4 1-2,-1 0-1,-2 1 0,-2 3-1,-2 4 0,1 2 0,-2 5 3,1 3 0,-2 3 2,2 2 0,-1 5 1,4-2 2,-1 3 1,3 0 3,2-2 0,3 0 3,3 1 2,0-3 2,4 0 1,4-1 1,3 1-1,2-3-1,3 1-1,1-2-2,1-3-1,2 2-2,1 1-1,-1-3-1,2 5-2,-2-1-3,-1 2-4,-1 1-8,-2 0-19,1 2-14,-1-2-48,10 3 97,-3-2 0,-4-1 0</inkml:trace>
  <inkml:trace contextRef="#ctx0" brushRef="#br0" timeOffset="89822.1375">25708 10164 204,'3'-4'3,"0"0"1,4-5-2,0 3-5,3-3-12,-2 1-22,5-1-13,-3 0-58,6-2 108,-1 1 0,-2 1 0</inkml:trace>
  <inkml:trace contextRef="#ctx0" brushRef="#br0" timeOffset="90582.181">25940 9959 97,'-3'0'4,"1"1"0,-2 0 0,0 0 1,-2 1 0,1-1 0,-5-1-2,5 0-1,-4 0 0,4-1 0,-3-2-1,3-2 1,-1-1 1,5 1-1,-1-4 2,2 0 1,1-1 2,2 0-1,1 2 0,3 1-1,0 0 0,1 0-1,1 5-1,2 0-1,-3 4-2,2 3 1,-1 4-1,-1 3 1,0 2 0,-3 2-1,2 3 0,-3 1-1,-1 1 0,-2-1 0,-1 1 0,-1-2 0,-1-2-1,-2 0 1,0-2 0,0-5 0,0-1 0,2-2-1,0-3 0,-2-2 0,1 0 0,0-6 0,0 1 1,1-2 0,-1 0 1,1-3 2,0 4-1,0-4 1,1 2-1,0 0 0,1 5 1,0-3-2,0 2 1,1-1-1,-1 1-1,3-1 1,0 1 0,3 2 0,-2-2 1,4 1 0,0 1 0,4 0 0,-2 1 0,3 1 1,1 0 0,-1-1 0,1 3 1,0-3 1,2 1 2,-3-2 0,2 0 2,-2 0 0,1-3 0,-2-1 0,-1-2-1,2-2-2,-4-1-2,1 0-7,-1-3-11,-1-2-32,0-1-7,-1-2-80,3-9 134,-1-1 0,-5 4 0</inkml:trace>
  <inkml:trace contextRef="#ctx0" brushRef="#br0" timeOffset="93133.3269">26372 15693 150,'0'0'2,"0"0"0,0 0 0,0 0-1,-2 0-1,0 0-1,-1 5 0,-1 0-1,-1 4 0,2 5 1,0 4 0,1-1 1,0 3 0,2 1 0,1-1 0,2 1 0,1-2 0,2-1 0,1 0 2,2-1-1,1-1 1,2-2 1,0 0 0,0 0 1,2-4 0,0-2 1,0-1-1,-1-7 0,-1-3 2,0-2-1,-4-6 0,1-5-1,-3 2 1,-3-4 0,-2-1 0,-3-2-1,-1 0 0,-5 1-1,0-1-1,-3 0 0,-3 3-3,1-2-3,-3 4-6,2 3-10,-1 1-8,3 5-9,-1 4-9,2 4-39,-6 17 85,2 2 0</inkml:trace>
  <inkml:trace contextRef="#ctx0" brushRef="#br0" timeOffset="93351.3394">26363 15934 189,'9'-1'8,"1"0"0,6-1 0,0 3-1,2 0-5,0 1-8,1 4-6,0-1-11,-3 2-16,-3-1-13,-2 2-38,4-5 90,-4-1 0</inkml:trace>
  <inkml:trace contextRef="#ctx0" brushRef="#br0" timeOffset="93529.3496">26635 15887 199,'3'-4'5,"1"0"-1,1 1-4,1-3-8,4 2-16,0 0-20,3-2-7,2 0-30,10-4 81,-3 1 0</inkml:trace>
  <inkml:trace contextRef="#ctx0" brushRef="#br0" timeOffset="93939.373">26839 15654 211,'-1'-3'10,"0"-1"-1,2-2 1,2 1-1,5-1-3,1 2-3,2 1-2,-1 3-1,3 2-3,-3 2 0,0 4-1,-3 3-1,-2 1-1,-2 2 1,-2-1-1,-1 2 2,0-2 0,-1-1 1,0-3 1,-1-1 2,1-1 0,0-3 0,2-1 1,0 1 0,2-1 0,-1 0 0,5 2-1,-1-3 1,1 3-1,-1-2 1,2 4-1,-2 0 1,1 1 0,-3 0 0,-1 3 0,-4-2-1,1-2 0,-4 3-5,-2-2-6,-3 1-10,2 0-13,-4 0-18,0 0-49,-8 8 101,1-2 0,4-1 0</inkml:trace>
  <inkml:trace contextRef="#ctx0" brushRef="#br0" timeOffset="94321.3949">26605 16237 129,'8'0'13,"2"-3"3,5-1 0,2-1 2,4-1-3,5-2-3,2-2-3,5 0-2,1-2-2,2 2-1,1-2-1,-1 2-2,1-1-1,-3 3 0,-3 1-3,-4-1-4,-6 6-3,-2-2-10,-5 3-16,-4 0-18,-3 2-64,-10 1 118,-1 1 0,-4-2 0</inkml:trace>
  <inkml:trace contextRef="#ctx0" brushRef="#br0" timeOffset="94930.4297">27365 15770 85,'-2'0'2,"-1"-5"-1,-1 1 0,2-3 1,0-1-1,0-2-1,2 0 2,2-1-1,2-2 1,0-1 1,3 0 0,1-1 2,1 0 0,4-1 0,2 0 0,3 2 1,3 0-1,3 0-1,3 2 0,1-1-1,2 4-1,1-3 0,1 4 0,2-1 0,-1 2 1,1-2 0,0 2 0,3 0 0,-1 0 1,1 0 0,-2-1 1,0 2-1,2-2 1,-3 2-1,-1 0 0,0 2 0,-3-2-2,-3 3 0,-2-1-1,-5 3-1,-4-1-4,-4 2-3,-2 0-5,-4 0-11,-2 2-17,0-1-8,-2 0-22,-9 2 70,1 0 0</inkml:trace>
  <inkml:trace contextRef="#ctx0" brushRef="#br0" timeOffset="95158.4428">28196 15300 184,'6'4'9,"3"1"1,4 3 0,-1 2 0,3 3-5,-2 2-7,2 5-7,-5 3-10,-3 4-11,-3 3-17,-4 2-74,-10 19 121,-2-7 0,-1-8 0</inkml:trace>
  <inkml:trace contextRef="#ctx0" brushRef="#br0" timeOffset="95882.4842">28872 15133 125,'-1'-3'6,"1"2"0,-1-3 0,1 3-1,0-1-1,0 2-2,0 0 0,0 0-2,0 2 1,1 1-1,0 3 1,2 5 0,0 0 0,0 4 1,3-1-1,0 4-1,0 0 1,-2 1 0,2 1 0,0 0 0,-2-1 0,1-2 0,-1 0 0,-1-5 0,0 1 1,-2-4 2,0-2 0,0-3 2,1-1 1,0-3-1,3-2 2,-2-1 1,2-3 0,1-4-1,2-2 0,1 3-1,2-2 0,-1 2-1,1 2-1,2 1-1,1 2-2,-2 2-3,1-1-4,0 3-8,-3 0-11,0 0-17,1 3-17,-3-1-73,1 4 131,2-1 0,-6 1 0</inkml:trace>
  <inkml:trace contextRef="#ctx0" brushRef="#br0" timeOffset="96327.5096">29229 15079 141,'-1'-1'5,"-1"0"0,0 1 1,1 2 1,-1 2-4,4 4-1,-1 3 0,2 3 1,-1 0-2,1 2 1,-1-1-2,1 0 1,0 0-1,-1-2 0,0-4 0,0-1 0,-1-1 0,1-3-2,-1-3-5,0 2-8,-1-3-15,0 0-15,0 0-34,-2-6 79,-1 0 0</inkml:trace>
  <inkml:trace contextRef="#ctx0" brushRef="#br0" timeOffset="97600.5824">28862 15145 89,'2'10'4,"3"5"1,1 2 0,1 5-1,3 5-6,-2 3-3,1 2-3,0 1-3,-2-1-2,-2 0-1,-3-3-1,-1-5 3,-3-2 2,-1-9 3</inkml:trace>
  <inkml:trace contextRef="#ctx0" brushRef="#br0" timeOffset="98042.6077">28842 15277 104,'-4'-34'12,"1"0"1,2 2-2,1 1 0,3 4 0,2 3 0,1 4-2,5 2 0,0 3-3,2 5-2,3 3-1,2 2-2,-1 5-1,0 2-2,-2 6 0,-1 0-1,-3 4-1,-2 3 0,-2 0 0,-5 2-2,-2 2 0,-6 0 1,-1 0-1,-3-1 1,-5 1 1,0-3 1,-3 0 0,0-3 3,-1 1 2,1-5 1,3 1 0,2-4 2,2-2 0,5-1 2,2-2 1,3 0 0,4 0 1,3 0 0,2 1 1,6 1 0,2 0-2,3-1-1,1 2-1,0-1-2,2 1-2,-1 0-6,-1 1-7,0-1-10,-1 1-17,-1-1-17,0-2-70,10-2 125,-3-2 0,-4 1 0</inkml:trace>
  <inkml:trace contextRef="#ctx0" brushRef="#br0" timeOffset="98740.6476">29168 15211 120,'4'1'11,"0"0"1,3-1 1,0 0 1,2-4-2,-1-1-1,3-4-2,-2 1-2,1-4 0,-3 1-1,0 0 0,-3-1-1,-1 0-2,-2 2 0,-1 2-1,-3-1-1,-1 2 0,-3 3-2,0 3 1,-3 0-1,1 7 1,-2-1-1,0 7 0,2 0 0,-2 2 0,5 2 0,1 0 1,2-2-1,3 1 1,2-4-1,4 0-1,2-3 1,4-3-1,1-2-1,5-2 1,-2-3 0,5-4 0,1-1 1,1-4 1,4-1 0,-1-2 1,1-2 0,-2-1 1,-2 0 0,-4 0 1,-3 3 0,-5-1 0,-4 5 0,-4-1 0,-2 3-1,-4 2 0,-2 2-1,-3 3-1,-1 2-1,-5 3 0,2 4 0,-3 2-1,1 1 1,-1 5-1,3-3 1,3 4 0,2-1 1,7 1-1,4 0 1,4-2 0,4 1 0,3 0 0,0-2 0,0 0 0,-2 0 0,0-1 1,-5 1 0,-2 1 0,-3-1-1,-4 1-3,-3 0-2,-2-1-4,-4 0-7,-1-2-12,-2-4-16,-2-2-8,1-4-28,-1-22 80,3 0 0</inkml:trace>
  <inkml:trace contextRef="#ctx0" brushRef="#br0" timeOffset="99112.6689">29496 15044 191,'5'-2'6,"0"1"0,4 1 0,1 1 0,2 1-2,-2 4-3,2 1 0,-1 1-1,-2 4 0,1-1 0,-3 1 1,-1 0 2,-2-2 1,-1 0 2,-2-4 2,-1 0 0,0-4 1,0 0 0,-2-4 0,0 0-2,-1-6-1,-1-1-2,2-2-1,0-5-2,1 2-2,0-1-4,2-1-8,-1 1-10,1 0-15,0 4-12,1 2-10,0 0-49,7 11 109,-1 2 0,1-1 0</inkml:trace>
  <inkml:trace contextRef="#ctx0" brushRef="#br0" timeOffset="99850.7111">29718 15017 203,'1'-3'8,"0"-3"1,2-1-1,0-4 2,0 1-4,1-1 0,-1 1-1,-1 1-3,-2 1 0,0 2-1,-2 2-1,-1 2 0,-2 2-1,0 4-2,-1 4 0,0 3-2,0 3 1,1 1 0,2 1 0,2 0-1,2-1 1,2-2 0,2-1 1,3-3 1,0-2 1,4-3 1,0-3 0,1-3 1,2-3 0,-2-2 1,1-4 1,-2-1 0,-1-1 1,0-4 0,-1 0 1,-2 1 1,1 0 0,-2 2-1,1-1 1,-1 3-2,1 3 1,0 2-2,0 2-1,2 4 0,-1 2-2,1 2 1,-1 4-1,2-1 0,-1 4-1,1 1 0,0 0-1,-2 2 0,0-2 0,-2-4 1,-2 1 0,-1-4 0,-2 1 0,-2-3 1,1-1 1,-3-4-1,2-2 0,0-1 1,3-4-2,1-3 1,5-1 1,2 1-1,4-3 2,2 4-1,4-2 1,-1 3 0,4 2-1,1 4 1,0 2 0,0 3-1,-1 2 0,-2 2 0,-1 0 0,-4 1 0,0 0 0,-4-1 0,0-2 1,-2-2 0,-1-1-1,1-2 0,0-3-1,0-2-2,-1-3-5,-2 0-12,0 0-32,-2-1-9,-4-1-96,-20-6 156,-2 2 0,-3 1 0</inkml:trace>
  <inkml:trace contextRef="#ctx0" brushRef="#br0" timeOffset="100799.7654">26622 16500 173,'-2'-2'8,"0"1"0,-2 0-1,-1 4-1,0 6-3,1 3-3,1 8-1,1 5 1,2 5-1,1 4 0,1 3 0,3 1 2,3 0-1,1-4 1,2-2-1,4-8 1,-1-2-1,3-7 1,0-6 0,1-4 0,1-7-1,-2-5 0,1-2 1,-3-7-1,-1-1 0,-3-4-1,-3 0 1,-4-4 1,-2-4 1,-4-1-1,-1-3 0,-5 1 0,0-2 0,-4 3-1,0 2 0,0 4-3,-3 3 1,1 5-2,0 6 1,1 6-2,-1 3 1,2 5 0,3 3 0,-2 4 1,4 5 0,3 4 1,1 3 1,2-1 0,2 4 1,2-1 1,2 0 1,2-3 1,3-3 1,0-1-1,1-5 1,4-3 0,-1-1-1,2-2-1,0-1 1,2 1-2,2-2 0,0 1-1,1 0 1,0 0-2,0 2 0,-1-4-1,-1 4-3,-3-3-5,-2-1-8,-3-1-15,-2-2-16,-1 0-39,2-10 88,-1-1 0</inkml:trace>
  <inkml:trace contextRef="#ctx0" brushRef="#br0" timeOffset="100987.7762">27019 16653 188,'3'0'4,"3"-1"-2,3 1-3,0-1-8,2 1-15,4-2-20,-2 0-6,2-1-16,7-14 66,-1 2 0</inkml:trace>
  <inkml:trace contextRef="#ctx0" brushRef="#br0" timeOffset="101585.8104">27266 16392 161,'1'6'4,"1"2"0,0 5 0,0 1 0,-1 2-2,3 3-3,-2 2-1,0 1-1,1-1-1,-1 2-1,0-1-1,0-2 1,-1-5 0,-1 0 2,1-5 1,-1-3 0,1-3 3,-1-2 0,-1-5 1,1 0 1,1 0 0,-1-2 1,0 0 0,3 1 1,-1 1-1,3 1 1,2 0 0,-1 1-1,2 1 0,1 0 0,2 1 0,-5-1 1,6-2-1,-4-1 0,1-5 0,-4 0-1,3-3 0,-3-2 0,-2 0-1,-2-1-1,0-2 0,-1 2-1,-1-1 0,-1 1 1,-1 2-1,-1 0 0,0 4-2,1-1 1,0 5 0,3 1 0,-2 3 0,1 4 0,0 2 1,2 5-1,0 4 1,2 5 1,2 3 0,3 3-1,-2 1 0,1 1-2,1 0-4,-1-1-6,1-4-14,-1 0-21,1-6-5,0-3-22,4-14 74,-3-2 0</inkml:trace>
  <inkml:trace contextRef="#ctx0" brushRef="#br0" timeOffset="101767.8208">27541 16387 182,'2'-7'-2,"-2"5"-5,1 0-12,0 1-13,0-1-14,0 1-30,5 5 76,-1 0 0</inkml:trace>
  <inkml:trace contextRef="#ctx0" brushRef="#br0" timeOffset="101912.8291">27607 16511 68,'3'0'-38,"0"-3"8,1-1 30</inkml:trace>
  <inkml:trace contextRef="#ctx0" brushRef="#br0" timeOffset="102582.8674">26785 16954 148,'17'-5'8,"7"-1"-1,4-3 1,6-2 0,3 0-4,4-3-3,3 2-1,0-3 0,0 1-2,-1 2-1,-2 0-2,-2 2-5,0 0-6,-4 1-14,-2 1-17,-3 2-24,13-5 71,-9 1 0</inkml:trace>
  <inkml:trace contextRef="#ctx0" brushRef="#br0" timeOffset="103233.9046">27875 16361 72,'5'-6'9,"4"-4"1,2-3 0,2 0 1,1-4-3,3 1-1,2-4-2,2 2-2,1-1 0,3 1 0,3-2 1,3 4 1,1-2 0,2 2 2,0 2 1,0 0-1,1 3 1,-1 1 0,0 2-1,-1 1 0,-1 0 0,0 3-1,2-3 0,0 4 0,-1-2-1,-1 1-1,0-2 0,1 3 0,-1-1-2,-2 0-2,0 1-1,-2 0-4,-2-1-6,-4 1-11,-2 1-16,-2-1-16,-5 3-66,-2-9 120,-3 1 0,-4 1 0</inkml:trace>
  <inkml:trace contextRef="#ctx0" brushRef="#br0" timeOffset="103432.916">28871 15881 222,'8'10'7,"3"3"-2,3 6-7,1 2-14,-1 4-36,-1 4-2,-3 2-56,-5 17 110,-5-6 0,-2-8 0</inkml:trace>
  <inkml:trace contextRef="#ctx0" brushRef="#br0" timeOffset="103923.9441">29467 15816 130,'0'0'6,"-2"0"0,1-3 0,-5 1 0,2-1-1,-4 1-1,1 3-2,-4 2 0,2 3 0,-3 4-1,0 4 1,2 1-1,0 4 1,1 2-1,5 2 1,3 1 0,5 0-1,5-2 0,6-1-5,3-3-13,3-7-22,3-2-7,2-7-30,15-21 76,-4-2 0</inkml:trace>
  <inkml:trace contextRef="#ctx0" brushRef="#br0" timeOffset="104188.9593">29548 15599 209,'0'0'8,"-1"3"0,0 3 0,0 2 1,-1 7-6,1 4-2,2 2-1,0 3 1,2 5 0,2 0-1,0 1 1,2-1-1,2 0-1,2 0-4,0-2-4,3-4-5,0 2-10,0-4-9,0-6-13,0-1-71,7-11 117,-2-4 0,-4-3 0</inkml:trace>
  <inkml:trace contextRef="#ctx0" brushRef="#br0" timeOffset="105769.0496">29760 15802 213,'-2'-1'10,"-1"-3"1,-1-1-1,-2 3 0,1-1-5,-4 0-2,4 6-3,-2 1 0,2 3-1,-1 3 0,2 2-1,1 2 0,1 0-3,2 0-2,2-1-1,-1-2-2,2-2-1,2 0 0,-2-4 0,2-1 2,-2-1 3,3-1 2,-3-5 3,4 0 2,-4-4 1,2-2 1,-2 1 1,0-1 0,-1 2-1,-1 0 0,0 4 0,0-1 0,0 2-1,-1 2-1,1 0 0,1 0-1,3 2 1,-1-1 0,2 5-1,-2-4 0,3 3-1,-3-3 2,3 1-1,-2-3 1,2 0 0,-3-1 0,4-3 0,-1-3 1,0-4 0,0 0 0,0-4 1,1-1-1,-1 1 1,-1-2 1,1 2-1,0 1 0,2 1-1,0 5 1,-1 2-1,3 2 0,0 4-1,1 5 0,2 0-1,1 3-1,1 3-1,-3 2-2,0 0-1,-2 2-2,-4-3-2,-1-1 0,-3-1 1,-4-2 1,0-2 0,-4-2 2,0-2 2,0 0 1,-4-7 3,1-2-1,-1-1 2,4-4-1,1-3 2,4 0 0,3 0 1,2-1 0,6 2-1,0 1 1,3 3-1,1 1 0,0 4-1,0 4-1,-1 1 0,0 2 0,-1 4-1,0 1 0,-2 1 0,0 0-1,-2-1 0,-1 2 0,-3-2 1,-1-3 0,0 0 0,1 2 0,-4-4 0,1-2 1,-1 0 0,-2-7 0,-1 0-2,1-4 0,1 0 1,0-1-1,2-1 1,-1 5 0,3 0 0,2 2 1,2 2 0,1 4 0,2 1 0,0 5 0,2 2 0,0 0-2,0 1 0,-1 0-1,-2-2 1,-1-1 0,-2-2 0,-3 0-1,0-5 1,0-2 0,-2-3 2,0-2-1,0-4 0,-2-3 0,0-1 0,-1-2-1,1-1-1,-1-3-1,1 0-1,-1-1-1,1 0 1,0-1-2,-1 2 1,1 1 1,-1 4 1,1 3 3,0 6 1,2 5 2,0 7 1,2 6 2,2 7 0,2 8 0,0 5-1,3 8 0,0 2-2,1 6-1,2 2 0,-1 2-2,1 1 0,-1 0 0,1-1 0,-2-4 0,-1-3 1,1-7 0,-3-4 1,-1-7 1,0-9 1,-2-3 0,-1-7 0,0-6 1,-1-5-1,2-3-1,-2-5-2,-1-6-1,-3-3-1,-3-2 0,-2-4 0,-2-1-1,-3-3 0,-3 2 1,-1 1 0,-2 2 0,2 1 0,-1 5 0,4 3-1,0 2 0,6 6 1,0-2-1,4 4 0,5-2 0,2 2 0,4-2 1,2 2 0,4-4 1,-1 2 0,2 1-1,0 2 2,0 2-1,-2-1 2,-1 3 0,-1 4 0,1 1 1,-1 5 0,0 2 0,-1 2 0,-1 0-1,0 3-1,-2-2-5,-2-3-5,1 1-8,-2-2-18,-4-4-17,2 0-67,3-12 119,-1-5 0,-2 1 0</inkml:trace>
  <inkml:trace contextRef="#ctx0" brushRef="#br0" timeOffset="105908.0576">30577 15401 133,'1'0'-27,"3"3"-13,1-1-26,7 14 66,-1 0 0</inkml:trace>
  <inkml:trace contextRef="#ctx0" brushRef="#br0" timeOffset="106448.0885">30835 15608 151,'0'0'7,"0"0"1,1 0 0,1-1 1,2-2-3,-1 0 0,3-3 0,-1-2 0,4-2 1,-1-1 1,5-5 1,2-1-1,3 0 0,2-5-2,4-2 0,3-2-1,2-2-1,2-2-1,1 1-1,1-1 0,2 3-1,-1-1 0,1 6 0,0 0-3,-4 3-2,-2 2-7,-5 5-15,0 2-32,-7 2 0,-4 1-61,-11-8 119,-3 2 0,-4 1 0</inkml:trace>
  <inkml:trace contextRef="#ctx0" brushRef="#br0" timeOffset="108141.1853">31531 14858 159,'-2'-3'3,"2"3"1,1 2 0,1-1 1,1 4-1,1 2-1,0 6-1,-1 1-1,2 5-1,3 1-3,-3 2-4,2 2-4,1-2-7,-3-1-6,2 0-11,-2-4-52,-5 0 87,-1-6 0,-3-2 0</inkml:trace>
  <inkml:trace contextRef="#ctx0" brushRef="#br0" timeOffset="108523.2072">31479 14891 106,'2'1'7,"4"4"0,3 0-1,2 4 1,2 1-2,4 5-2,-1-1-1,2 2-2,2-2 1,-2 1-1,0-2 1,-2-3 0,0-3 2,-2 0 2,-1-5 2,-5-2 3,1-3 1,-1-3 2,-5-2 0,0-2 0,-1-6 0,-2 2-3,-3-1-2,-2-2-2,0-2-2,-2 3-2,0 0-3,0 0-4,-1 1-9,0 3-17,1 2-25,1 3-1,4 2-43,-5-7 100,2 4 0,1-1 0</inkml:trace>
  <inkml:trace contextRef="#ctx0" brushRef="#br0" timeOffset="109123.2415">31764 14750 165,'-1'1'7,"3"6"0,-1 1 0,4 5 1,1 0-3,2 3-1,1 1-3,0-2-3,0 0-1,-1 0 0,-2-5-1,1 0 1,-2-4-2,-3-2-1,0-2 1,0 1 0,-5-7 3,0 0-1,-2-5 1,-2-1-1,1-5 2,0 0 2,1-1-1,1-2 2,1-3-1,2-1 0,0 1 0,2-1 0,0 1 1,2 3 0,2 3-1,2 3 1,0 3 0,4 6-1,-5 0 0,3 6-1,-3 5-1,1 1-1,-2 6 0,-2 1-1,-3 3 0,-2 1 1,-2 1-1,-1-1 1,0-3 1,0-1 1,1-5 1,2-1 1,1-4 0,3 1 2,5-2 0,3 0 0,3 1 0,5 0-1,0-1-1,0 1 0,0 2-1,-2 0-2,-4 3 0,-4 0-3,-7 3-5,-3 1-10,-7 1-16,-4 2-11,-5 1-24,-27 17 70,1-2 0</inkml:trace>
  <inkml:trace contextRef="#ctx0" brushRef="#br0" timeOffset="109636.2708">30922 15666 155,'11'0'11,"7"3"1,5-2 1,6 0 0,5 1-3,6-1-2,4 0-2,2-2-3,2 0-4,1-1-6,-3 0-11,2-1-20,-7 0-14,-1 0-63,6-8 115,-9-1 0,-9 2 0</inkml:trace>
  <inkml:trace contextRef="#ctx0" brushRef="#br0" timeOffset="110043.2941">31770 15327 144,'-5'7'6,"3"6"1,-3 1-1,1 5 0,1 2-2,0 3-3,1 0 0,1 0-1,1-3-1,0 1 0,0-5 1,2-2 0,-2-4 0,2 0 1,0-4 1,-1-2 1,1-4 1,2 1 1,0-3 1,2-1 0,3-3 0,0 0-2,2-1 1,3-2-3,-1 0-4,3 1-7,0 0-13,1-1-16,0-1-12,-1 0-46,11-10 96,-3 1 0,-4 0 0</inkml:trace>
  <inkml:trace contextRef="#ctx0" brushRef="#br0" timeOffset="110613.3267">32032 15300 184,'0'0'6,"-1"3"0,0 2 1,1 5 0,0 6-2,-1 2-1,1 4-2,-1-1-1,0 3-1,2-2-2,0-2-1,0-5-1,1-4 0,-1-1 0,-2-5-1,0 0 0,1-4 1,-2-1 1,0-4 2,-1-2 1,0-5 0,0-1 0,1-5 0,1 0 2,1-5 0,2 1 0,1-4 1,-1 2 0,3-1-1,2 3 1,-1 2-1,1 5 0,1 1-1,0 5-1,2 2 0,0 6-3,0 0-1,1 5-3,-3 1-1,-4 4 0,-2 3-2,-1 4-1,-4 0 1,-2 2 1,-2 0 2,-3-1 4,1-1 2,2-5 3,2-4 1,-2-2 2,2-1 1,2-3 2,1 1 0,0-1-1,3 0 0,1-1-1,2 4-1,5 1 0,2 4-4,1-3-5,4 3-12,-2 0-26,0-1-6,-3-1-33,-8 10 81,-2-4 0</inkml:trace>
  <inkml:trace contextRef="#ctx0" brushRef="#br0" timeOffset="111126.3561">30932 15669 129,'9'4'9,"2"2"0,3 2 1,3 0 0,1 6-3,3-1-3,2 2 0,0 2-3,2-1 0,3 4 1,0-3-2,4 1 1,3-2 1,2 1 0,1 0 1,3-1 2,-1-1 1,3 2 0,-4 0 0,-1-2 0,-1 0-1,-3 1 0,-6-4-2,-4 2-2,-2-6-4,-3 1-7,-5-2-11,-2 1-17,-2-2-15,-4 0-59,1 3 112,-1-4 0,-4 0 0</inkml:trace>
  <inkml:trace contextRef="#ctx0" brushRef="#br0" timeOffset="111580.382">31953 15966 145,'0'-3'3,"-1"1"1,-3-1 0,-1 1 0,-5 4-2,-1 3 0,-5 3 0,2 1-1,-1 1 0,2 3-1,3-4 0,3 2 0,2-4 0,5 1 1,3 1 0,4 0 0,3-3-1,2 2 1,2-1-1,0 1 1,-1-1-1,2 1 0,-1-2 0,-3 1-1,0 1 2,-4-2-1,2 1 1,-5 0 1,1 0 0,-3-2 2,-2 2-1,-5-2 1,-1 0-1,-4 1-2,-1-2-4,-2-1-5,2 0-13,1-2-17,-2-1-10,5 0-27,1-10 75,1-2 0</inkml:trace>
  <inkml:trace contextRef="#ctx0" brushRef="#br0" timeOffset="111951.4033">32073 15931 190,'5'9'5,"4"3"-1,0 2 0,3 3 0,-1 1-3,0 1-1,2-1-2,-2-1 1,1-2 0,-3-1 1,1-3 1,-4-2 3,2-2 1,-4-2 3,0-2 2,-2-2 0,-1-2 2,-1-5-1,-1-1 0,-1-4-3,2-2-1,0-1-4,0-3-4,2-3-5,1-1-8,-2-2-11,2-1-16,2 2-20,-1 1-85,16-1 146,0 4 0,1 5 0</inkml:trace>
  <inkml:trace contextRef="#ctx0" brushRef="#br0" timeOffset="112533.4365">32430 16029 83,'2'0'11,"0"0"0,1-3 1,-2 0 0,-1-3-3,-1-3-3,-2-4-1,1 1-2,-1-5 0,1 1-2,1-1-1,0-1 2,-1 2-1,2 0 1,-1 2 1,1 3 0,1 1 0,-1 3-1,1 3 0,-1 0 0,1 2-1,0 2 0,2 0-1,1 5 0,1 0-1,0 4 1,0 0 0,1 2 0,-2 0 1,1-1-1,3-1 0,-1-3 1,2 0 0,1-3 0,3 0 1,-2-5 1,1-2 0,1-2 0,-1-1 1,-2-1 0,0-4 0,0 2 0,-1-2 1,-2 3-2,-1 1 0,2-1 1,-3 5-1,-1 0 2,5 6-1,-4 4 0,3 8 0,0 6 0,0 6-1,-2 8-7,0 4-12,0 6-27,-1 3-12,1 3-77,-12 25 132,1-8 0,-2-13 0</inkml:trace>
  <inkml:trace contextRef="#ctx0" brushRef="#br0" timeOffset="558599.9501">25566 5866 45,'-2'-1'-4,"-4"-2"0,-2 0 0,-6-2 2,-1 1 3</inkml:trace>
  <inkml:trace contextRef="#ctx0" brushRef="#br0" timeOffset="559050.9759">25342 5833 109,'-43'5'17,"-4"0"-2,-5 6-2,-3 1-4,-3 6-2,0 3-2,-4 8-1,1 3-1,2 6-1,3 5 0,2 5-2,3 6 1,6 2-2,2 6-1,6 7-1,5 4 0,5 4 0,6 6-1,8 1 1,8 2 0,6-3 1,9-2 3,8-3 1,7-6 1,7-8 1,7-6 2,6-6 1,9-9 0,7-9 0,9-10-1,7-12 0,8-12-1,8-9-1,6-17-1,7-9-1,4-11 0,2-8-1,0-9 0,-5-4 2,-7-3-1,-8-7 2,-10-1-1,-12 0 1,-11-1 0,-15-1 2,-12 2-1,-12 3 0,-12 3-1,-13 5-2,-12 8-4,-12 6-8,-13 11-17,-11 10-28,-12 14-2,-8 13-64,-91 66 121,12 6 0,11 6 0</inkml:trace>
  <inkml:trace contextRef="#ctx0" brushRef="#br0" timeOffset="559888.0238">25570 9819 123,'1'-6'2,"1"-4"0,-1-3-1,1-1-2,-4-2-1,0-1-2,-4-2-1,-2 2 0,-7-2-1,-4 2 2,-3 2 2,-7 4 1,-2 2 1,-5 2 2,-4 4 1,-5 3 0,0 5 0,-4 3-1,-4 6 0,2 3 0,-2 7 0,-1 8 0,2 6 0,3 4 0,0 9 0,7 5-1,3 4 1,6 7-2,8 3 0,5 4-1,9 2 0,7 3-1,11-1 1,7-3-1,10-3 2,10-7 0,8-7 2,12-9 1,9-9 1,8-9 1,6-11 0,5-5 2,6-11 0,3-8 0,3-8 0,1-8 0,0-9 0,-3-8 0,-3-8-1,-4-7 0,-4-9-1,-6-7-1,-7-6-1,-7-4 0,-7-3 0,-10-5 0,-6 1 0,-11-1 0,-13 3 1,-12 3-2,-13 5-1,-16 7-5,-16 7-8,-13 5-19,-19 12-21,-16 8-84,-143 30 136,11 11 0,5 11 0</inkml:trace>
  <inkml:trace contextRef="#ctx0" brushRef="#br0" timeOffset="564965.3142">25306 13605 66,'13'-4'11,"3"-1"2,2-3 0,4-4 1,0-3 1,0-5 1,1-3-1,-1-4 1,-4-2-2,-2-3 0,-5-1 1,-1 0-2,-6 0-2,-4 2-1,-2 2-2,-6 3-2,-1 2-1,-3 2-4,-2 4-1,-2 5-2,-2 4-2,-2 5-1,-2 4 0,-2 7-2,1 2-1,-2 4-1,3 4-2,-1 4-2,4 0-2,3 2-2,3-1-2,5-1 0,1 1 1,4-3 3,1-1 2,2-4 3,1-2 3,0-2 6,0-2 5,0-4 4,-1-2 2,3 1 3,-1-3 2,3-3 2,2 1 1,3 0-2,-2 0 0,3 1-3,3 1 0,-1 3-3,3 1-1,0 2-4,2 3-4,2 0-6,-1 0-7,3 2-14,0-3-13,0-2-17,4-1-52,20-10 108,-7 1 0,-2-4 0</inkml:trace>
  <inkml:trace contextRef="#ctx0" brushRef="#br0" timeOffset="565129.3235">25716 13336 115,'0'2'2,"0"0"-2,3-1-9,0 2-16,3-1-13,3-2-7,18-13 45,-1 1 0</inkml:trace>
  <inkml:trace contextRef="#ctx0" brushRef="#br0" timeOffset="565539.347">25997 13157 136,'7'-2'9,"2"-2"2,2 0-1,2 1 1,1 0-1,2 2-2,-1 1-1,-1 2-2,-4 3-2,-1 3 1,-4 3-1,-2 2 0,-4 1-1,-3 1-1,-1-1 0,-1 1-1,3-1 1,-1-2 0,3-1 0,2-2 1,3 2 0,1-1 0,4-2 1,1 4 0,1-2-1,-1 3 1,1-2-1,-3 3-1,-1-2 1,-4 2-3,-3-3-5,-2 1-6,-5-3-6,-4 0-12,-4-1-15,-3-3-11,-2 0-25,-16-12 81,3-3 0</inkml:trace>
  <inkml:trace contextRef="#ctx0" brushRef="#br0" timeOffset="566376.3949">25938 12811 122,'-13'-10'8,"-6"-2"-1,-3-1 1,-8 0 0,-4 1-2,-6 2-2,-2-1-2,-5 4-1,-1 1 0,-2 3 0,-3 3 0,1 3-1,-2 3 1,-1 1 0,-1 4 1,0 0 0,1 6 1,-2 1-1,1 3 1,1 5-1,2 2-1,5 1 1,3 5-2,6-1-1,6 5-1,5-1 0,7 2 0,7 3-1,4 1-1,4 2 2,5 3-1,4 2 0,4 2 0,4 2 1,3 2 0,5 1 1,4-2 0,5 0 0,5 0 1,6-6 0,5-1 1,6-4 1,5-5 0,3-3 0,4-4 1,0-4 0,4-5-1,0-5 1,3-3-1,0-5 0,2-3 0,2-7-1,-1-3 0,1-6-1,1-4 0,-3-4 2,0-3 0,-1-5 2,-3-2 1,-2-3 0,-4-5 2,-6-2 0,-4-4-1,-7-5-2,-8-2 1,-7-5-2,-7-5 0,-8-1 0,-8-3 0,-6-1 1,-6 0 0,-7 1 1,-7 1 0,-6 2-2,-8 1 0,-8 3-3,-9 1-1,-8 4-3,-6 4-6,-7 2-8,-6 8-17,-4 4-21,-3 6-85,-69 1 141,14 7 0,12 4 0</inkml:trace>
  <inkml:trace contextRef="#ctx0" brushRef="#br0" timeOffset="568588.5214">24545 8197 57,'0'0'0,"0"0"0,0-3 0,0 1 0,0-4 0,1-1 0,0-2 1,1-1 0,0-2 1,1-3-1,0 2 0,3-4 0,1-2 0,2-1-1,2-2 0,1 0 0,4-4-1,3 1 1,2-4-1,3-1 1,1-2 0,4 0 1,0-1 0,3 1 2,2 0 0,2-2 1,2 2 2,4 2 0,0 0 2,1-1 0,2 3 0,1 0-1,0 0-1,2 3 0,0 0-2,0 3-1,0 1-2,3 2 0,2 0-1,1 2 1,0 2-1,3 1 0,-1 1 0,1 3 0,1 4 1,-3 0-1,-1 2 0,-4 3 1,0-1-1,-3 4 0,0-2 0,-1 3 0,0-2 1,-2 0-1,0 2 0,-4 0-6,-3-2-10,-2 2-24,-8-2 0,7-4-1,-9-2 41,-8-3 0</inkml:trace>
  <inkml:trace contextRef="#ctx0" brushRef="#br0" timeOffset="575906.94">26834 15634 48,'-4'3'3,"-1"0"1,1 1 1,0-1 0,-1 0 1,0-1 0,0 0 1,-1-1 0,-4 1 0,2-2-1,0 1 0,0-3-2,0 1 0,0 0-1,4-2-1,-3-1 0,3-1-2,0-1 0,3 2 1,1-3-1,0 2 0,3-3 1,0 1 0,0-2 1,0 4 0,2-4 1,-2 3 0,3-4-1,-2 3 1,3 0 0,-2 0-1,2 2-1,-1 1 0,3-2 0,0 4-1,1-2 1,1 3-1,3-1 1,-1 2-1,2 0 1,0 0 1,0 2 0,0-1 1,-1 3 0,-2-2-1,0 2 1,-3-1 1,-1 3-2,-1 1 0,2 0 0,-4 1-1,3 4 0,-3-2 0,-2 1 0,-1 0 0,1 3-1,-2-3 1,0 0-1,-1 1 1,1 0-1,-1-4 0,0 2 1,0-4-1,0 3 0,0-3 1,0 3-1,-1-4 1,0 2-1,0-2 1,0-1 0,-1 2-1,1-3 0,1 0 0,-2 1 0,0 0 0,1-3-2,0 2-2,0-2-4,-1 1-8,1 1-12,-1-1-13,1 3-51,-2 3 92,1 0 0,1-1 0</inkml:trace>
  <inkml:trace contextRef="#ctx0" brushRef="#br0" timeOffset="576821.9923">26770 15768 52,'-3'14'3,"1"-1"1,1-3 1,2 1 3,1-3 2,3-1 1,2-4 2,2 3 0,4-6 2,3-2-1,4-2-1,3 0-3,3-3-1,1 0-2,3-1-2,-1 1-1,-1 0-4,1 0-7,-3 1-13,-3 1-20,-2 2-8,-4-2-33,-1-1 81,-5-1 0</inkml:trace>
  <inkml:trace contextRef="#ctx0" brushRef="#br0" timeOffset="577113.009">26915 15620 103,'1'7'9,"1"6"2,2 2-1,0 7 1,1 4-3,2 4-5,2 5-8,1 5-15,-1 4-19,3 3-52,6 37 91,-1-11 0,-4-6 0</inkml:trace>
  <inkml:trace contextRef="#ctx0" brushRef="#br0" timeOffset="579739.1592">31574 15144 55,'0'0'1,"2"-4"1,1 2 2,2-2 1,4-1 2,1 0 1,2-3 2,4 1 1,0-2 0,3-1-1,3 0-1,3-1-2,5-1-3,2 2-7,4 0-14,3 0-16,4 3-9,0-1-7,20 5 49,-8 2 0</inkml:trace>
  <inkml:trace contextRef="#ctx0" brushRef="#br0" timeOffset="580827.2214">31940 15666 117,'16'-5'6,"6"-2"-1,4-2 0,4-2 0,3 0-4,2-4-5,0 2-11,0 0-14,-2 0-12,0 1-9,17-4 50,-7 4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16T10:48:46.378"/>
    </inkml:context>
    <inkml:brush xml:id="br0">
      <inkml:brushProperty name="width" value="0.05292" units="cm"/>
      <inkml:brushProperty name="height" value="0.05292" units="cm"/>
      <inkml:brushProperty name="color" value="#FF0000"/>
    </inkml:brush>
  </inkml:definitions>
  <inkml:trace contextRef="#ctx0" brushRef="#br0">28148 4047 97,'-2'0'6,"0"2"0,0-1 2,-2 2-1,1-2-2,1 0 1,2 1 0,2 1 0,3 0 2,4 1 1,1 4-1,0 2 1,-2 1-1,2 3-2,-3 2 0,0 1-2,-2 3-2,2-1 0,2 2-1,-2 0 0,2 0 0,0-2-1,2 1 1,-2-1-1,3-1 0,-2-1 1,0 0-1,2-4 0,-2 3 1,-1-4-1,-3-2 1,3-2 1,-4 0 1,-2-4 1,0 1 1,1-2 0,-3-1 1,-1-3 0,1 0 0,-1-6 0,-1-3-2,0-4-1,1-1 1,0-5-1,0 0-1,1-4 1,0-4-1,1 2-1,-1-3 1,0-1-1,2 2-2,-2 1 1,-1 3-6,1 1-8,0 5-12,-1 3-12,1 3-17,-1 5-89,9 16 144,-1 3 0,1 2 0</inkml:trace>
  <inkml:trace contextRef="#ctx0" brushRef="#br0" timeOffset="568.0325">28644 4195 112,'-2'0'9,"-3"-3"1,2 0-1,-1 3 0,0-2-2,-1 3-2,1 3-2,-4 3-3,4 3-1,-3 2 0,0 5 1,1 0 0,0 1-1,1 1 1,1 2-1,3-3 1,1 0 0,1-1 1,1-3-1,1-3 2,4 0 0,0-5-1,1-2 3,1-4 0,4-3 1,-4-4 2,2-4 1,-1-4 3,-1-1 0,-1 1 2,0-2 0,-3 2-1,-2 3-1,0 0-2,-1 5-3,-1 2-3,0 2-1,0 0-2,-1 3-3,0 2-5,0 0-5,2 4-8,0 2-9,1 3-12,0 2-12,5 1-60,13 7 114,0-3 0,-2-1 0</inkml:trace>
  <inkml:trace contextRef="#ctx0" brushRef="#br0" timeOffset="1299.0743">28868 4337 135,'-1'-7'11,"-1"0"3,-1-3 0,2-3 1,-2-1-1,1 1-2,-2 0-1,1 1-3,0 2-2,0 0-1,0 3-3,-1 2-1,1 2-1,-1-1-1,1 5 0,-2 0-1,2 5 0,0 1 1,0 0 0,2 0 1,1 1 1,2-4 0,0 1 0,3-3 0,2-3 1,1 0-1,1-4 1,3-2-1,-2 2-1,2-3 1,-1 2-2,-1-1 1,1 3-1,-3 0 0,1 2 0,-2 2 0,0 0 0,-1 2 1,1 3-1,-1 2 1,0 0 0,-1 3 0,0 0 0,-1 1 0,-1 2 0,-1 0 0,1 3 1,-1-1-1,2 1-1,-1 0 1,1-1 0,2-2 0,-1-1 0,0-1 1,2-3 0,-1-1 0,3-4 0,-1-3 0,3 0 0,-2-5 0,2-4 0,-2-2-1,1-2 0,-2-2 1,0 1-1,-1-2 0,2 0 0,-3 2 0,-1 1 0,0 0 0,-1 2 0,0 2 0,-3 3-1,1 2 0,0 1 1,-1 0 0,-1 3 0,0 1 1,1 5-1,-1 1 1,1 4 0,0 4 0,-1-1 0,2 3 0,1-2-1,0 2-3,0-3-9,2 1-12,1-3-28,0-2-4,1-3-54,7-15 110,-1-3 0,-2-6 0</inkml:trace>
  <inkml:trace contextRef="#ctx0" brushRef="#br0" timeOffset="1448.0828">29169 3979 121,'-1'2'-29,"1"1"-63,2 14 92,0 0 0,-1 1 0</inkml:trace>
  <inkml:trace contextRef="#ctx0" brushRef="#br0" timeOffset="1982.1134">29436 4238 161,'-5'0'3,"-2"3"1,-3-1 0,-1 3-1,-2 0 0,0 5-2,0 1 1,2 3-2,1 0 0,2 2 0,2 1-1,3 1 1,3-3 0,1 0 2,1-5-1,2 2 2,3-5 1,1-5 0,2 1 0,4-6 2,-2-2-1,2-4 0,1-3-1,-2-2 1,1-3-1,-4-1 2,-1 2 2,-2-1 0,-2 2 0,-2 1 0,-1 4-1,0 0-2,-1 5-1,0 1-1,-1 4-3,0 2-2,1 3-1,-1 3-4,2 4-5,-2-1-7,3 3-13,1-1-22,2 2-4,-1-1-39,13-2 97,-2-3 0</inkml:trace>
  <inkml:trace contextRef="#ctx0" brushRef="#br0" timeOffset="2475.1416">29626 4224 157,'0'0'2,"0"0"1,1 1 0,1 1 0,1 4-2,2 2 1,3 1 0,-3 4-1,3 2 0,-1 0 0,-1 2-1,1 1 1,-1-1-1,-2-2 0,0 1 0,0-1 1,-1-6 0,-1 0 3,-1-1-1,1-4 1,-2-1 0,1 0 1,0-7 0,0-2-1,1-1 0,1-3-1,0-5-2,0 1 1,0-2-1,2-1 0,1 0 0,2 2 0,1 0 0,0 2-1,2-1 1,0 5 0,1 0 0,0 4-1,-1 2 1,2 0 0,-3 6-1,0 0 0,1 4-1,-3 1-6,-1 3-9,0 2-15,0 0-20,0 4-71,4 10 122,0-5 0,-2-2 0</inkml:trace>
  <inkml:trace contextRef="#ctx0" brushRef="#br0" timeOffset="3015.1725">30161 4185 140,'0'0'8,"-3"-2"1,2 0-1,-3 1 0,1-1-3,-3-1-1,2 3-2,-2 0-1,1 3-1,-3 0 1,1 3-1,-1 2 0,2 2 0,-3 2-1,3 1 0,0 0 1,1 2 0,0 1 0,1-1 1,1 2 1,2-2-1,0 1 1,3-3 1,0 0 2,2-2-1,0-1 0,0-2 0,4-1 0,-1-3-1,5 1-3,-2-1-7,2-3-14,1-2-26,-1-2-4,1 0-40,10-5 91,-3-2 0</inkml:trace>
  <inkml:trace contextRef="#ctx0" brushRef="#br0" timeOffset="3556.2034">30366 4284 116,'1'-2'13,"0"1"2,3-3 2,-1 0 0,0-2-3,1 1-2,1-4-3,-1 2-2,0-4 0,-2 3-3,1-1-1,-1 1 0,-1 2-1,-1-2 1,0 1-1,-4 0 0,2 3 0,-1-3-1,-1 4-1,-3 1 1,2 2-2,-3 0 0,0 5 0,0 1 0,-1 1-1,1 4 1,-1 1 0,3-1 0,-1 3 0,1 0 1,2-1 0,3 1 0,1-2 1,3-1 0,2 1 1,3-2-1,1-3 1,2 0-2,4-1-5,-1-2-9,3-4-24,1 3-17,0-3-80,7 3 135,-4-1 0,-5 1 0</inkml:trace>
  <inkml:trace contextRef="#ctx0" brushRef="#br0" timeOffset="4961.2838">28312 4970 72,'-3'-3'7,"0"3"-2,1 0 0,0-1-1,1 1 0,1 0-2,0 0 1,2 0 0,0 0 1,4 0-1,-2 0 0,3 0 0,1-2 0,3 2 0,0-2 0,3 1 1,1-1-1,0 2 1,3-3-1,1 1-1,0 1 1,2-1 0,2 0-1,-3 0-1,4 0 1,0 0-2,1 1 2,1-1 0,1-1 0,0-1 1,4 1-1,3-2 0,-1 1 1,3-1-1,-1 0 1,3 0-2,-2 0 1,2 2-1,-2-3 0,-1 3-1,-1 0 1,-2 1 0,1 2-1,0 0 0,-2-2 0,0 4 0,1-2 1,2 0-1,0 0 0,0 0 0,1 0 1,1 0 0,-1-2 2,0 1 0,0-1 0,-3 0 1,0-1-1,-2 1 1,-1 0 0,-2-1-2,0 1 0,0-1-1,1 3 0,-2-3-1,1 2 1,-1 0-1,2 1 0,0 1 1,1 0-1,2 0 0,-1 1 0,1-1 2,-1 1-1,-2 0 1,-3 1 0,-1-2 1,-4 0 0,-2 1 1,-4-1 0,-2 1-1,-1 0 1,-1-1 0,-2 1 0,1 0-1,1 0 1,-1-1-1,1 1 1,2 0-2,-1-2 1,2 0 0,-1-2-1,1 2 1,-1-2-1,1 1-1,0-1 1,-1 2 0,2-2-1,-5 1 0,1 0 0,-1 0-1,-1 0-4,-3 0-10,0 1-22,-1-3-24,0 1-116,-3-11 176,1 0 0,-2-2 0</inkml:trace>
  <inkml:trace contextRef="#ctx0" brushRef="#br0" timeOffset="5465.3126">30566 4203 202,'2'-3'14,"1"1"0,-1 0 0,2-2 0,-1-1-5,-2 3-4,0 0-5,2 0-8,-3 2-7,0 0-7,0 0-11,2 0-11,0 1-14,0 4-34,3 17 92,-2-1 0</inkml:trace>
  <inkml:trace contextRef="#ctx0" brushRef="#br0" timeOffset="5854.3349">30761 4318 193,'3'-1'4,"5"0"0,1-2-4,3 1-7,1 0-15,4-1-21,0 2-7,-2 0-29,12 1 79,-3 2 0</inkml:trace>
  <inkml:trace contextRef="#ctx0" brushRef="#br0" timeOffset="39668.2689">29508 5907 63,'0'0'6,"0"0"0,-2-2 1,0 2 0,0-2-1,1-3 0,1-1-1,0 0 0,3 1-1,0-1-1,2 0 1,-1 2-1,3-2-1,-2 1 1,3 1-1,-4 1 0,5-1 0,-1 3 0,2-1 0,-1 2 0,3 0 0,-2 1-1,1 0 1,0 3-1,-1 1 0,3 1 0,-3 1 0,1 0 0,-1 0 0,0 1 0,-3 1 0,1-1 0,-2 4-1,-1-1 0,-2 3 0,-1 0 1,-2 3 0,-2 2-1,-2-2 1,-1 1 0,-3 0 0,-1-3 0,-1-1-1,-2-1-2,-1-4 0,-1-2 0,1 1-1,-1-4-1,3 0 0,2-2 0,-1-2 0,3-1 0,3-3 0,1-1 0,0-4 1,5 1 1,0-5 0,3-1 1,2-1 1,4-4-1,0 0 1,2-1 1,1 3-1,3-4 0,-1 4-1,0 1 1,0 2 0,-1 2 0,-1 1 0,0 1 1,-3 1-1,0 1 1,1-1 0,-5 3 1,1 0 0,-2 0 0,0 0 1,-3 1 0,1-1 0,-2 2 0,0-1 0,-2 2-1,-1-1-1,1 3-1,-1-1 1,-2 0-1,1 2-1,0 0 0,-3 3 0,1-1 1,0 4 0,0 2 0,-1 3 1,2-3 0,0 5 1,0-2-1,0 2 1,0-2-1,0 2 1,1-1 0,1 0-1,0 2 0,1-1 0,0 1 0,1 2 0,0 1 0,2-2 1,3 0 1,0 0 1,0-3 0,3 0 0,0-3 1,2-1-1,-1-1-1,2 0 1,-4-2-2,2-2 0,-4 0-1,0 0-1,-1-2-7,-1 3-16,-2-3-24,0-1-1,0 2-24,-6-10 72,0 0 0</inkml:trace>
  <inkml:trace contextRef="#ctx0" brushRef="#br0" timeOffset="40007.2883">29984 5921 164,'13'2'10,"3"-1"0,1 1 1,5-2 0,0 0-5,1-1-4,0-1-12,0 1-20,-1 1-19,-2 2-76,8 6 125,-4 3 0,-5-3 0</inkml:trace>
  <inkml:trace contextRef="#ctx0" brushRef="#br0" timeOffset="40800.3337">30433 6293 136,'1'-4'8,"2"-5"1,0-1 0,0-1 0,2-6-2,-2-1-2,2-3-1,-1-3-2,2-1 1,-3-1 0,2-6-1,-1 2-1,0-5 1,-1 2-1,-1 1 0,0-2 0,-1 5-1,0 1 0,-1 3 0,-1 3 0,0 5 0,0 2-1,0 5-2,0 1 0,-1 3 0,1 2 0,-2 4-1,0 0 1,0 4 0,1 4 0,-1 2 2,2 2 0,0 5 1,0 1 0,1 0-1,0 2 1,2 1-1,-1 1 0,2 0 0,1 0 1,2 0 0,0-4 1,2 0 0,1-4 3,-1-3 0,3-5 1,-2-1 1,0-7-1,1-1 2,0-3 0,0-4-1,-1-4-1,1-2 0,-2-5-2,-1-1-1,-1 2 1,-2-4-3,-1 3 1,-1 0-1,-1 3 0,-1 2 0,0 0 0,0 7-1,1-1-1,-1 1 0,0 5-1,0 1 0,1 0 0,-1 3 1,0 4-1,0 1 2,0 5 1,0 0 2,1 4 0,1 1 1,1 1 0,1-2 1,2 3-2,3 1 0,-1-2-1,3 2 0,-1-1-4,0 0-9,-1-6-19,3 0-23,-2-1-82,9-8 136,-4-3 0,1-3 0</inkml:trace>
  <inkml:trace contextRef="#ctx0" brushRef="#br0" timeOffset="41197.3564">30840 5679 134,'5'1'8,"3"1"1,5 1 2,1 1 0,2 0-1,2 4-1,1 2-1,1 3 0,-2 2-1,0 1 0,-3 5-1,-1 2 0,-2 1-3,-2 4 1,-2 2-2,-3 3 0,-5 0 0,-1 3 0,-5 0-2,-4-2-5,-2 0-7,-5-2-12,-5-4-27,-4-1-3,-6-5-49,-43 2 103,4-5 0,4-5 0</inkml:trace>
  <inkml:trace contextRef="#ctx0" brushRef="#br0" timeOffset="41870.3949">29431 5613 74,'-9'0'9,"-3"0"1,-6 3 1,1 1 1,-3 0-1,-1 4 0,-1 3-3,0 2 0,1 3-1,2 4 0,0 2-1,1 3 1,2 3-1,-1 2-1,3 3-1,0 3 1,3 1 0,3 3-2,0 0 1,4 1-2,3 2 1,3-2 0,5-3 0,1 1-1,3-4 1,5-4-1,1-2-1,6-2-6,4-3-13,4-5-26,5-5-8,6-4-61,50-20 113,-6-4 0,-4-3 0</inkml:trace>
  <inkml:trace contextRef="#ctx0" brushRef="#br0" timeOffset="42556.4341">30942 5493 66,'0'0'4,"0"0"-1,0 0 1,-2-3 0,1 0-1,0 2 0,1-3-2,-1-1 0,4 2 0,0-1 0,1 1 0,3 2 0,1 0 0,0 1 0,3 2 0,1 1 0,-2 1-1,2 1 1,-2 3 0,-1 3 0,-2 0 0,0 2 0,-3 0 1,-3 2 0,-1 1 1,0-1 0,-3-1 0,-1-2 1,1-2 0,-2 0 1,2-3 3,1-1 0,3-2 1,0 0 0,4-3 1,3-1 0,2-1 0,4-3-2,0-1-1,8-2-1,-1 2-2,4-2-1,2 2-1,1 0-8,0 0-14,-2 4-30,0 2-1,-7 2-44,-4 14 95,-7 0 0,-8 2 0</inkml:trace>
  <inkml:trace contextRef="#ctx0" brushRef="#br0" timeOffset="43310.4772">29029 6549 92,'1'-3'3,"0"2"1,5-1 2,1 0 0,4 1 2,6 3 0,6 0 1,5 0-1,10 1 0,7-3-2,9 0 0,9 0-1,7 0-1,9-3-1,5-1 0,7-1 0,3 0 1,4 0 0,2-2 1,1 1 0,-1-1 1,-3 0-1,0 0-1,-2 2 0,-6 1-1,-5-1-1,-5 2-1,-9 1-5,-8 2-6,-8-3-7,-11 3-10,-10 3-25,-9-1 1,-10 1-13,-34 16 64,-5 0 0</inkml:trace>
  <inkml:trace contextRef="#ctx0" brushRef="#br0" timeOffset="44134.5244">29876 6931 96,'1'-3'6,"1"-4"0,2 0 2,0-3 0,2 1-1,0-1 0,1-1-1,1 1-1,1 2-1,1 1 0,0-1-2,3 2-1,-1 3-1,3 2 0,-2 1-1,4 1 0,-3 3 0,1 2 0,-2 1 0,0 4 1,-3 0 0,-2 2-1,0 0 2,-1 0-1,-2 1 0,-1-2 0,0 1-1,-2-1 0,-1-3 0,0-1-1,-1 0 1,-1-2-1,0-2 0,0-1 0,-2 0 1,1-3 0,-2-3 1,1 0-1,-3-3 1,3-2 0,0-4 0,1 1 1,1-3-1,3 0 1,1-2 0,3 1-1,0-1 1,2 0-1,1 1 1,3 0 0,0 1-1,3 1 2,1 2-1,1 1 2,0 3-1,2 1 1,0 3 1,0 0 0,0 3 0,-2 6 0,1 0 0,-5 3 1,-1 5-1,-3 2 0,-3 3 0,-3 3-1,-3 1-5,-4 1-9,-2 0-29,-4 0-9,-3-1-46,-20 6 95,2-5 0,0-6 0</inkml:trace>
  <inkml:trace contextRef="#ctx0" brushRef="#br0" timeOffset="45265.5891">28467 6416 79,'-26'12'7,"1"-2"-1,1 1-1,4-1-3,2-1-1,5-3-1,2 2 0,3-2 0,2-2 0,4 0 0,-1 3 1,3-4-1,2 2 1,0-1-1,2 1 1,0-1 0,2 1-1,-3-2 1,4 3 0,-3-3 0,3 2 0,-1 0 0,3-2 0,0 2 1,2-1 0,-2-2 0,3 1 1,-1 0 1,1-1-1,-1 0 0,1 1 0,-1 0-1,1-1 1,-3 2-2,3-1 0,-4 2-1,-1 0 1,-2 2-1,0 1 1,-3 3 0,-2-1 0,0 4 0,-3-2 0,-2 1 1,-1-1-2,-1 0 1,-1 0-1,-2 0 0,1 0 0,-1 0 0,0 1-1,1 1 1,1-3-1,1 0 1,0 0-1,3-3 0,0 1 0,2-4 1,2 2-1,-1-3 1,1 1 0,2-1 0,-1 1 0,1-3 1,2 1 0,-2 1 0,4-4 2,-2 2-1,4 0 1,-3-3 1,4 1 0,0-1 1,3 0 0,-2 0 0,2-1-1,1 1 0,-1-1-1,-1 1-7,1-2-15,-2 3-27,-1 0-1,-5 0-24,-6-2 71,-3 2 0</inkml:trace>
  <inkml:trace contextRef="#ctx0" brushRef="#br0" timeOffset="46296.648">27485 6749 79,'-3'0'4,"-1"3"2,1-1 1,-2 4 0,0 3 0,-1 1 0,0 0-2,-1 4 1,1-3-1,-1 0-1,-2 1 0,1 0-1,-1-1 0,0-1 0,-1-2 0,0 0-2,0-1 1,-1 0 0,1-3-1,-3 1 1,2-2 0,-1-1 0,0-2 0,2-1-1,1 0 1,-1-2-1,1-3-1,3 0 1,0-2-2,-1-3 0,4 3-1,1-1 0,0 0 1,-1-1-2,2 0 2,-1 2-2,1-2 1,0 3 0,0-2 1,1 2-1,0 0 0,1 1 1,2-3 0,-1 4 0,3-2 1,-3 2-1,5-2 1,-2 2 0,0 0 0,-1 1-1,2 1 1,-2-1 0,2 1 0,-2 0 0,3 0 0,-2 2 1,2-2 1,1 3 0,-1-2 1,1 1 1,2 0 0,0 1 0,-1 1 1,3 0-1,-1 0 0,0 0 1,3 1-2,-1-1 0,1 1 0,1-1 0,2 0 0,0 1-1,1-2 1,-1 0-2,1 0 1,-2-2-1,0 2 0,-4-1-6,0 1-7,-4-1-13,-1 0-20,-1 0-4,0 0-22,1-8 71,-3 0 0</inkml:trace>
  <inkml:trace contextRef="#ctx0" brushRef="#br0" timeOffset="47160.6974">27720 6457 86,'0'0'3,"0"0"1,0 0 1,0 0 2,-3 0-1,1 0-1,-1 3 0,-2-1 0,-3 2-1,4-2 0,-3 0-2,2-1 0,-2 2-1,1-3 1,0 0-1,1-3 0,1 2 0,2-2-1,0-1 0,1-2 0,2 3 1,1-4-1,0 3 0,2-2 0,0 1 1,3 1-1,-2-1 1,2 1 0,1 2 0,-2 1 0,4 1 1,-1 0-1,0 1 1,1 3 0,2 0 0,-2 4 0,1 0 1,0 1-1,-2 2 0,1 2 0,-2 1 1,-2 1-2,0-1 0,-3 4 1,-1 1 0,-2 0 0,-3 1-1,-1 1 2,-3 1-1,1-5 0,-3 2 1,-2-4-1,1-3 0,0-1 1,-1-5 0,4-2-1,-1-1 0,3-3-1,-2-2 1,2 1-1,0-4 0,3 1-1,0-3 0,1 2 0,-1-2 0,1 1-1,0-1 1,1 2-1,0-2 0,0 4 0,1-1-1,-1 2 1,3-1-1,0 1 0,0-1 0,1 3 1,2 0 0,-2 3 1,3 1 1,-2-1-1,2 2 2,-2 0-1,5 4 1,-5-3 0,4 3 0,-1-1-1,1-1 0,-1-2 0,-1 2 0,0 0-4,-1-4-6,-2 1-10,0 1-19,0 0-11,-1 0-43,-1 5 92,0 0 0,-3-3 0</inkml:trace>
  <inkml:trace contextRef="#ctx0" brushRef="#br0" timeOffset="47529.7186">27979 6790 107,'0'0'7,"0"0"0,0 0 0,0 0 0,2-1-2,1 0-2,0 1-5,2-2-10,2 2-15,-2 0-14,1 2-20,1 3 61,0 1 0</inkml:trace>
  <inkml:trace contextRef="#ctx0" brushRef="#br0" timeOffset="47724.7297">28017 6946 121,'7'2'-19,"8"-1"-20,0 0-24,17 5 63,0-2 0</inkml:trace>
  <inkml:trace contextRef="#ctx0" brushRef="#br0" timeOffset="55059.1492">30459 6251 69,'2'0'5,"4"-1"0,-2 0 1,5 1 0,0-3-2,6 0 0,-3-2-1,5-1 0,-4 1-2,3-2 0,0 1-2,0-1-4,-2 0-7,0 3-11,-2-1-11,3 2 2,-5 1 32</inkml:trace>
  <inkml:trace contextRef="#ctx0" brushRef="#br0" timeOffset="56265.2182">30531 6321 61,'3'-1'1,"4"0"1,1-1 0,4-2 1,1 0-1,4-1 0,-2-2 1,2 0-1,-2-3 0,0 0 0,-1-1 0,-2-2-1,-3-1 0,-1-2-1,0 0 0,-3-3-1,0 0 0,-1-1 1,1-1 0,-2-1 0,1-2 1,0-1 1,1 0-1,-2-1 1,0 2 1,-1-2-1,1 2-1,-1 2 1,0 3-1,-1 1 0,-1 1 0,0 1-1,-1 3 0,0-1 1,-1 2-1,-1 0 0,1 0 0,-1 0 0,0 2 0,-1 0 0,-2 0 0,1 0 0,-1 1 0,-2 0-1,-3 1 2,0-2-1,-1 3 0,-2-2 0,1 1 0,-1-1 0,2 0 1,0 1-1,1-1 0,2 3 1,-2-1 0,3 0-1,0 3 1,0-1-1,-3 2 1,2 0 0,0 1-1,-3-1 1,4 1-1,-1 0 1,-1 1-1,1-1 1,-1 1-1,-2 0 0,2 1 0,-1-1 0,0 1 1,-1 1-1,2-1 1,-2 2 0,0 1 0,0 1 0,2-1-1,-2 2 1,2 0 0,-1 1-1,2 2 0,-2-1 0,2 2-1,0 2 1,0 0-1,0 2 1,3 0 0,-1 3 0,0-2 0,3 6 0,0-2 1,1 2-1,0 0 0,0-1 0,3 0 0,-1 0 1,1-1-1,0-3 0,1 1 0,-1-1 0,2 2-1,0 1 1,0 2-1,1 0 0,-1 0 0,1 2 0,0 1 0,1-1 1,1-1 0,0-1 0,0-1 1,1-2-1,1-2 0,-1 2 0,1 0 0,-1-1 0,-1-2 0,1 1 1,-1-2-1,1-1 1,-3-4 0,2 1 1,0-4 0,2 3 1,-1-3 1,3 1 0,-3-4 1,5 4 1,-2-4-1,0-1 1,-2-1-1,5 0-1,-3-2 0,1-2-2,-3 1-3,4-1-6,-4 0-9,2-1-21,-2-3-7,3 0-19,3-9 63,-2-1 0</inkml:trace>
  <inkml:trace contextRef="#ctx0" brushRef="#br0" timeOffset="57031.262">30489 5415 80,'2'0'10,"3"-3"2,1-2-2,1-4-2,1-1-1,3-5 0,1 0 0,0-3 0,3 0 0,0-1 0,3-1 1,1 2 1,1 0 0,1 1-1,-1 3 0,0-2-2,-2 3-1,-2 1-4,-1 2-6,-3 0-15,-3 5-31,0 0-1,-4 3-36,1 9 88,-2 1 0</inkml:trace>
  <inkml:trace contextRef="#ctx0" brushRef="#br0" timeOffset="57768.3042">28706 9184 140,'-2'0'-16,"0"0"-24,-1 0-1,3 0-2,12 2 43,-2 4 0</inkml:trace>
  <inkml:trace contextRef="#ctx0" brushRef="#br0" timeOffset="57963.3153">28331 10392 122,'0'0'-15,"0"0"-11,1 1-14,-1 1-1,18-10 41,-2 1 0</inkml:trace>
  <inkml:trace contextRef="#ctx0" brushRef="#br0" timeOffset="58165.3269">29435 10164 189,'7'-2'-19,"2"0"-24,3 2-6,1-3-29,4-7 78,-3 1 0</inkml:trace>
  <inkml:trace contextRef="#ctx0" brushRef="#br0" timeOffset="60565.4642">29138 9503 90,'0'0'-32,"0"0"-26,10-11 58,1 0 0</inkml:trace>
  <inkml:trace contextRef="#ctx0" brushRef="#br0" timeOffset="61130.4965">28848 10234 51,'-3'-2'-29,"2"-8"7,0 2 22</inkml:trace>
  <inkml:trace contextRef="#ctx0" brushRef="#br0" timeOffset="63287.6199">29063 9636 79,'0'0'5,"0"0"0,0 0 3,0 0 0,0 0 0,0-2-1,0 0 0,0-1-2,-1 1-1,0 1-2,-2 4-1,0 2-2,0 0 1,1 1-1,1 2 1,0-1-1,2 1 1,0-2 1,3 2 0,-1-5 1,3 0 0,-2-2 0,4-2 0,-3-2 0,2-2 0,-2 0 0,3-2 1,-2 0-1,0-3 0,-2 3-1,-2-1 1,-1 0-1,-2 2-1,0 2 0,-3 0 0,-1 3-1,-2 2 0,3 1 0,-5 4-1,3 0 1,0 3-1,2 0 1,0 1 0,3-2 0,1-1 1,0 0 0,0-3 1,3 2 0,0-1 1,2-4 0,-2 1 0,3-2 1,-2-2-1,3-2 1,-3-1-1,1 0 0,-1-4 0,-1 2-1,-2-1 0,0 0 0,-4 0-1,0 4 0,-4-3-1,1 5 0,-4 0 0,3 4 0,-2 0-1,1 4 0,1 0 0,2 2 1,1 1-1,1 0 1,3-2 0,0-1 0,3 1 2,1-3-1,2 1 2,0-2 0,1-2 0,0-2 1,-1 1-1,0-3 2,-1-1-1,1-3 0,-2 4-1,-1-6 0,-1 4 0,-2-2 0,-2 2-2,-1-2 0,0 3-1,-3 0 0,1 2-1,-1 2 0,2 2 0,-3 3 0,2 2 0,-1 1 0,3 2 0,0 1 1,2 0 0,2 0 1,0-3-1,3 2 2,-2-1 0,4 0 1,-2-3 0,3 0 0,-4-3 1,2-6-1,-1-2 0,1-3 0,-2-3-1,-2-2 0,0 2 0,0 0-1,-2 0 0,0 3-1,-1 2 0,-2 1-1,0-2 0,0 7 0,-2-3-1,3 6 1,-3 1-1,1 3 1,0 3 0,2-2 1,1 4 0,2-2 0,0-1 1,3 1 1,0 0 1,3-3 1,-1-1-1,2-2 1,-4-2 0,4-5 0,-3-5 0,1-1 0,-3-2-2,0-2 1,-3 1-1,0 3 0,-1-1-1,-3 3-1,0 2 1,1 1-2,-2 1 0,1 2 0,-2 2 0,2 1-1,0 3 1,2 0 0,0 4 1,2-4 0,1 4 0,1-5 1,0 3 1,2-3 0,0-1 1,1-2 0,0 0 0,0 0 0,0-4 1,0 0 0,-2-1-1,1-3 0,-1 0 0,-2 2-1,-1-1 0,0 1 0,-2-1-2,1 3 1,-1 0-1,-1 3 0,0 0-1,0 2 1,2 0-1,-1 1 1,2 0 1,0 2 0,0 0 2,2-5 2,-1 3 3,1-1 0,-1-2 0,0 0 0,0 0 0,0 0 0,0-2-2,1-1-2,0 3-2,-1-5-4,0 2-7,-1-1-17,0 2-27,0 0 0,-1 1-49,-1 2 103,1 1 0,0-1 0</inkml:trace>
  <inkml:trace contextRef="#ctx0" brushRef="#br0" timeOffset="65461.7442">28740 9227 48,'8'3'2,"-3"-1"0,5 1-1,-5-1 0,0 1 0,-2 0 0,1 1 0,-3-2-1,2 1 1,-1 2-1,0-1 1,-1 2-1,2 1 0,0-3 0,0 4 1,-1-4-1,1 4 0,0-2 0,-1 3 0,1-1 0,1 2 1,-1-2-1,1 3-1,0-3 1,-2 1 0,1-2 0,-1 1 0,1-2 0,0-1 0,1 2 1,-3-3-1,2 1 0,1 0 0,1-2 0,-3-1 0,2 3 0,1-1 0,-1 1 0,-1 0 0,2 0 0,-3 0 0,4 2 1,-3-2-1,2 1 0,-2-1 0,1 0 0,-1 0 0,2 0 0,-2-1 1,2 2 0,-2-2 0,2 2 0,-2-4 0,0 3 1,0-1 0,2-1 0,-3-1 0,4 3 0,-1 0-1,-4-5 0,3 6 1,1-2-2,-2 0 1,0-1 0,-1 4-1,0-2 1,2-1-1,-2 0 0,0 0 0,0 1 1,0-2-1,0-1 0,1 3 0,-1 0 0,-1-4 0,3 3 1,0 0-1,-2-1 0,2 2 2,-1-1-1,-2-2 2,3 3 0,-1-2 1,-1-1 0,1 3 0,0-1 1,-2-3-1,3 3-1,-1-1 1,-1-1-2,0 0 0,1 2 0,-2-2 0,0 1 0,0-3-1,0 4-6,-1-3-9,0 2-18,0-2-8,0 2-3,-4-3 43,-1-3 0</inkml:trace>
  <inkml:trace contextRef="#ctx0" brushRef="#br0" timeOffset="66081.7797">28669 9249 63,'1'2'2,"1"1"2,-1 2-1,0 2 2,-1 3-1,-4-3-1,2 4 1,-1 0-1,1-1 0,0 0 0,2-1-1,-1-1 0,1-1 0,0 0 0,0-2 0,0 1 0,-1-4 0,1 2 0,0-2-3,0 0-8,0 0-19,0-2-8,0 0-3,0-7 39</inkml:trace>
  <inkml:trace contextRef="#ctx0" brushRef="#br0" timeOffset="66971.8306">29009 9639 54,'0'0'3,"0"0"-1,0 0 0,0 0 0,0 0 1,0 0 1,0 0 0,0 0 0,0 0 0,0 0 0,0 0-1,0 0 0,0 0-2,0 0-2,0 0-3,0 1-9,2 1-21,-1 1-7,6 3 41,-1-1 0</inkml:trace>
  <inkml:trace contextRef="#ctx0" brushRef="#br0" timeOffset="68228.9025">29303 9396 68,'26'-25'4,"0"-1"-2,2 0 0,0 0-1,0 0 1,-1 2 0,1-1 1,-4-1 0,-1 1 0,0 1 0,-1-1 0,-2 3 0,0-1 0,0 3-2,-1 1 1,0 0-1,-1 3 1,0 2 1,1 0 0,-3 0 1,-1 1-1,-1 4 1,-3-1 0,0 0-1,-4 5 0,0-2-1,-1 4 0,-1-2-1,-3 3 1,1-2-1,-1 1 0,-1 3-1,1-3 1,0 1 0,-2 2 0,0 0-1,0 0 1,0 0 0,0 0 0,0 0-1,0 0 0,0 0 0,0 0-1,-2 2 0,0 1 0,-2 1 0,0 1 0,-3 4 0,1 0 1,-2 3-1,-1 0 1,-2 2-1,0-1 0,-1 4-2,-1 3 0,-2 1-1,0 4 0,-1 0-2,-2 3 0,0 0 1,-1 1-1,-1-2 3,1 0 0,-2-3 1,0 2 1,-2-4 1,0 2 0,-1-3 0,0 2 1,-2-2 0,2 0 0,0-3 0,1 2 0,2-6 0,3 1 0,5-6-1,2 0 0,3-1-2,1-5-4,4 2-7,0 0-8,1-3-12,7 5 6,-1-1 27</inkml:trace>
  <inkml:trace contextRef="#ctx0" brushRef="#br0" timeOffset="89250.1048">27055 11250 70,'1'15'6,"1"2"-1,0-1-1,1 4-1,-1-5 0,-1-1-1,1-1 0,-1-2 0,0-3 1,0-3 1,-1-2 1,1 0 0,-1-3 0,0 0 0,0 0-1,-1-4 0,-1-1-2,0-3-1,-1-4-1,-1-2-1,0-1-1,1-4 0,0-1 0,-1-1-1,2 2 1,-1-3 0,2 2 0,0 0 0,2 2 1,0 0 0,2 2 0,0 2 1,2 0-1,-1 3 0,0 1 0,3 1 1,-2 1-1,0 3 0,-1 1 1,3 1 0,-3 3 0,6 0 0,-3 4 1,2 2 0,1 2 1,0 2 0,-1 2 1,2 0 0,-2 2 0,1 1-1,-1 0 1,-1 1 0,-1 0-1,0 0 0,0 0 0,-2-2-1,-1 1-1,0-3-7,-1-2-9,-1 0-11,-1 0-11,-1-4-13,-4 1 51,-1-2 0</inkml:trace>
  <inkml:trace contextRef="#ctx0" brushRef="#br0" timeOffset="89469.1174">27064 11290 140,'1'-1'6,"2"-4"0,1-2 0,3-3 0,2 0-3,3-1-6,1-1-13,4 1-17,0 2-12,3 1-25,9 7 70,-4 2 0</inkml:trace>
  <inkml:trace contextRef="#ctx0" brushRef="#br0" timeOffset="90034.1497">27168 11886 70,'2'5'6,"1"5"0,0 2-1,0 3 1,0 1-1,1 4-2,-1-1 0,-1 2-1,1 0-1,-1-2-1,1-2-1,-1-1-2,0-3-3,1-3 0,0-1-3,-1-2-4,0-3-2,0-2-2,-1 1-20,-8-16 37</inkml:trace>
  <inkml:trace contextRef="#ctx0" brushRef="#br0" timeOffset="90567.1802">27192 11867 71,'2'-2'3,"4"-1"1,0-1 0,5 0 0,-3 2-2,1-1 0,0 4 0,-1 0-1,-1 3 0,-2 4-1,1 4 0,-5 2 0,-1 1 0,-4 3 0,-1-1 0,0 1-1,-2 0 0,-1-2 0,3-5 0,0-2 0,2-2 1,1-2 0,3-3 0,0 1 1,4-5 0,1 1 0,4-2 0,-1-1 0,3-2-1,-1 4 1,0-1-1,-2 1 0,2 2 1,-4 0 0,2 3 0,-4 0 1,1 3 0,-1-1 1,-2 3 1,-2 1 0,0 3 0,-3 0 1,0 0 1,-3 1-1,-3 1 1,2-2-1,-3 3 0,1-3 1,-3-2-1,1-1-1,0-1 0,0-3-1,-1 0-1,2-3-2,-2-3-6,4 0-9,-2-5-21,1-1-8,1-5-28,-3-27 72,-1-1 0</inkml:trace>
  <inkml:trace contextRef="#ctx0" brushRef="#br0" timeOffset="91119.2117">27346 11012 124,'1'-3'5,"0"-3"1,1 0-1,1-2 0,-1 2-3,0-2-3,0 2-5,0 0-5,-1 3-12,2 1-10,-1 4-40,9 10 73,-1 0 0</inkml:trace>
  <inkml:trace contextRef="#ctx0" brushRef="#br0" timeOffset="91386.227">27390 11173 129,'1'-1'-5,"1"0"-10,0 1-11,3-3-12,-2 3-7,6 5 45,-1 2 0</inkml:trace>
  <inkml:trace contextRef="#ctx0" brushRef="#br0" timeOffset="91769.2489">27569 12082 74,'0'-2'-16,"2"-2"-16,6-4 6,-2 4 26</inkml:trace>
  <inkml:trace contextRef="#ctx0" brushRef="#br0" timeOffset="93593.3532">27778 10722 97,'0'0'-1,"0"3"1,0-1 0,0 1 0,0 4-1,-1 3 1,-1-2 1,-1 4 0,0 2 0,0 1 1,-2 1-1,-1 1 0,0 0 0,1-1 0,-2 0-1,1-3 1,-2 0 0,3-3-1,-1 0 0,2-4 0,-2 1 0,2-2 0,0 0-1,2 1 2,-1-2-1,2 0 0,0-1 1,0 1-1,1-4 1,1 0 1,1 0 1,3-3-1,0-2 0,5 0 1,-2-2 1,4-1-1,0 1 0,0 0 0,2-2-1,0 0 1,2 0-2,-2 1 0,3 0 0,-2 1 0,1-1-1,-2 3 0,1 0 0,-3 0-5,-2 3-13,0 0-17,-2 1-49,-1 2 84,0 1 0,0 1 0</inkml:trace>
  <inkml:trace contextRef="#ctx0" brushRef="#br0" timeOffset="93911.3714">27782 10800 70,'5'22'6,"2"2"1,-2 2-1,0 4-1,-1 1 0,0-1-2,-1 0-1,-1-2-6,1-5-10,0-2-14,0-2-30,3 2 58,-1-4 0</inkml:trace>
  <inkml:trace contextRef="#ctx0" brushRef="#br0" timeOffset="94497.405">27949 10803 61,'4'2'6,"0"-2"1,3-2-1,-4 1-1,6-4-1,-4 2 0,2 1-2,-1-1 0,2 1-1,-2 2 0,3 0-1,-4 1 1,2 3 1,-1-2 0,1 4 0,-3-1 2,3 3 1,-4-2 0,0 4 0,-1-3 1,-1 3-1,-1-5 1,-1 5-2,-1-3 1,-2 3-2,0-5-1,-3 5-1,2-4-2,-5 5-5,3-4-4,-3 2-8,2-1-15,-1 0-10,2-2-3,-1-6 46,3-2 0</inkml:trace>
  <inkml:trace contextRef="#ctx0" brushRef="#br0" timeOffset="94718.4176">27981 10661 139,'9'-8'6,"6"-5"-1,2-1-6,6-4-10,5-1-22,3 0-11,4 0-17,27 2 61,-8 2 0</inkml:trace>
  <inkml:trace contextRef="#ctx0" brushRef="#br0" timeOffset="95420.4577">27985 11529 105,'1'6'0,"-1"5"1,0 1 0,-1 5 0,-2 2-1,-1 2 1,0 1-1,-2 2 0,2 0 1,-2-1-1,1-2-1,2-2 0,-2-4 0,1-3-1,1-2 1,1-3-1,1-2 0,0-2 0,1-1 2,0-2 1,0 0 1,1-2 1,1-1 0,2-1 2,3-3 1,-1 1 0,3-1-2,0-2 1,4 1-1,-2 0-1,2 2-2,0-2 0,2 1-2,-3-1-3,0 3-4,1 1-10,-5 2-14,3-1-9,6 3 3,-3 2 38</inkml:trace>
  <inkml:trace contextRef="#ctx0" brushRef="#br0" timeOffset="95745.4763">28038 11567 138,'-1'-2'5,"-1"1"0,-2 1 1,4 8 0,-1 2-1,1 4 0,0 5-1,2 1-1,1 5-1,-1-1-1,0 2 0,0-2 0,-2 0-3,2-2-3,-1 1-8,0-3-11,1 0-16,1-2-58,6 1 98,-1-5 0,1-4 0</inkml:trace>
  <inkml:trace contextRef="#ctx0" brushRef="#br0" timeOffset="96407.5142">28188 11497 78,'0'7'2,"-1"3"-1,1 5 1,-1 2-1,-1 4 0,1 1-1,1-3 0,0 2 0,0-3 0,0-4-1,0-2 2,1-4-1,-1-4 0,3-2 1,-2-1-1,3-2 1,1 0 1,2-4 1,0 0-1,4-4 1,-2 2 1,2-2 0,1 2 1,-3 3-1,1 3 1,-2-2-1,0 4 0,-1 1-1,-1 3 0,2 3 0,-3 1 0,-1 2 0,0 4 0,-3-1 0,-2 0-1,-2 2 1,-2-1 0,0-2-1,-3 1 1,0-2 0,0-3 0,0-1 0,0-2-1,-1-2 0,3-2 0,-1-2-1,0-2 0,1-3-1,2-1-1,1-3 1,2 3-1,0-3 1,2 3 0,2 0 0,-1 1 0,3 1-1,-1 2 1,2 2-1,-2 1-2,3 2-3,-4 0-7,3 4-7,-2-4-9,2 4-12,-4-3-21,1 0 62,-2-1 0</inkml:trace>
  <inkml:trace contextRef="#ctx0" brushRef="#br0" timeOffset="96679.5298">28223 11489 133,'3'-7'10,"4"-3"0,1-2 1,6-1-1,2-2-9,3 0-12,3-1-20,1 1-14,3 0-43,10-6 88,-4 3 0,-6 1 0</inkml:trace>
  <inkml:trace contextRef="#ctx0" brushRef="#br0" timeOffset="97622.5837">26965 11715 59,'16'-7'6,"3"-2"1,8-5 2,6-3 0,7-4-1,6-4-1,5-3-1,6-2 0,4-3-2,7-1-1,2 2-2,5-1 1,1-1-1,2 1 0,-2 3 1,0-2 1,-4 1 1,-3 2 1,-3 0 1,-6 1-1,-3 3 0,-6 0 0,-2 4-1,-8 3-1,-5 2-1,-5 3-2,-7 3-1,-6 2-5,-6 2-10,-5 2-19,-2 2-11,-3 2-23,-7-2 69,0 1 0</inkml:trace>
  <inkml:trace contextRef="#ctx0" brushRef="#br0" timeOffset="98788.6504">28453 10985 46,'8'29'0,"2"-3"1,1-5 1,3-2-2,0-6 0,2-5 0,-2-2 0,1-5 1,-1-1 1,-5-1 1,1 1 0,-4-2-1,-1 1 2,-2 2-1,-1 4 0,-2 2 1,-2 5-2,0 5-1,-2 2 1,0 4-1,0 3 1,-1 3-1,-1 3-1,2 0 1,1 1 0,2 0-1,0 1 0,2 2 0,0-3 0,0 2-1,3-3 2,0 0 0,2-3 1,-2-1 1,1-4 1,0-4 1,0-3 2,-2 0 0,1-5 1,-2 0-1,0 0 0,-3-2 1,0 2 0,-3-1-1,1 2-1,-2-1 0,-2 1-1,0 0-3,-3 0-5,2-1-8,-2-3-17,2-1-17,-3-3-46,-4-15 91,0-4 0,2-4 0</inkml:trace>
  <inkml:trace contextRef="#ctx0" brushRef="#br0" timeOffset="99919.7151">28232 10468 70,'0'0'4,"0"0"1,-2-3 0,1 2 1,0-2-2,0-1 0,0-1-1,3 0 0,-1 0-1,2-2-1,0 2 1,1 0-2,-1 0 0,3 0-1,-2 3 1,2-1-1,-3 2-1,5 3 1,1 2-1,0 3 1,0 4 0,4 5 0,-2 1 0,1 4 1,-1 3-1,-1 1 2,-1 2-1,-1 0 0,-2 0 1,0-1-1,-2-1 0,-2-1 1,1-1-1,-1-2 1,0-2 0,-1 0-1,0-3 0,1-1 1,-1-1-1,0 0 0,1-3 0,-1-2 1,1 0-1,1-3 1,2 1 0,-1-3 0,2 0 0,-1-2 0,2 0 0,-1-2 1,-2 0 0,0-1 0,1 0-1,-3 1 1,1 0-1,-1 1 1,-2 2-1,0 5-1,0 3 2,-1 3 0,0 3-1,-2 5 1,1 1-1,1 0 1,1 2-1,0 1 0,2-3 0,2 0 0,-1-2-1,3-2 1,2-1-1,0 0 1,3-4 0,-1 2-1,1-3 1,1 1-1,-1-1 1,1-1-1,-3 1 1,0 1-1,0 1 1,-1 2-1,-3-2 1,0 5 0,-1 0 0,-2 0 1,-1 1-1,-2-2-1,-1-1-1,-2 0-6,0-4-11,-2 0-20,-3-3-3,0-1-4,-15-8 45,3 0 0</inkml:trace>
  <inkml:trace contextRef="#ctx0" brushRef="#br0" timeOffset="100886.7704">27941 10640 48,'-10'7'0,"2"-1"0,-1-1 0,2 0 0,2-1 0,0-2-1,2 1 0,1-1 0,0-2 0,0 3 0,2-3 1,0 2 0,0 0 0,0 0 1,1 1 0,0 1 0,1-2 0,1 2 1,0 1-1,-1-5 1,2 5 0,0 0 1,-1-1-1,0 0 1,2 4 0,-2-5 0,0 5-1,-1-3 1,1 4-1,-1-1-1,0-1 0,-1 2 1,1-1-1,-2 0 0,1-3 0,-1 1 0,0-1 1,1 0 0,-1-3 1,0 0 0,0 0 0,0-2 0,0 0 1,0 0-2,0 0 1,0 0-1,0 0-1,0 0-6,2 0-12,4 0-21,0 0-13,16 3 51,-1 1 0</inkml:trace>
  <inkml:trace contextRef="#ctx0" brushRef="#br0" timeOffset="120633.8999">28636 10451 105,'1'0'6,"1"0"0,1 0 1,-1 0 0,-1 0-2,-1 1-2,1 2-1,0 3 1,1 0-1,-1 5 1,1-1-1,-1 2 0,0 0-1,0 0 0,0-1 0,0-3 0,0 0 0,-1 0 0,0-2 1,0-1-1,0 3 1,-1-6 1,0 3-1,1-3 0,-3 2 0,1-1 0,0-3-1,-3 3 0,1-3 0,-1 0-1,1 0-2,-2-3-1,2 0 0,-2-3-2,0 1 0,1-3-1,0-1 1,0-1 1,0 1 0,3 2 1,-1-1 1,0 1 1,-1 1 0,3 1 1,-1 1-1,1 2 0,1-1 0,0 1 1,1-1-1,-1 1 0,2-3 1,0 4 1,1-2-1,0-2 1,1 2 0,-3 1 0,1-1 0,1-2 0,-1 3 0,-1 0 0,1 0-1,-1 1 1,0-1-1,0 0 0,0 0 0,1 1 1,-1-1-1,0-1 1,0 1 0,4-1-1,-1-1 2,1 1-1,-2 1 1,5-3 0,-1 0-1,0 2 1,0-2 1,0 1-1,2-1 2,-1 2-2,2-3 1,0-1-1,3 1 1,-2-3-1,3 1 0,-1-1-2,-4 4-3,3-3-7,-5 3-18,-1 1-18,-1 2-41,-3 4 87,-2 0 0,-1 1 0</inkml:trace>
  <inkml:trace contextRef="#ctx0" brushRef="#br0" timeOffset="122399.0008">28755 10103 55,'2'-2'4,"2"2"0,2-3 0,0 0 2,2 2-2,0 0-1,1 2 1,-1 0-2,-1 2 1,-2 0-2,3 4 0,-2 0 1,1 0-1,-3 2 0,0 2 1,-2-2 0,-1 1-1,-1 2 1,-2-2-1,0 0 0,0 0 0,-1-3 0,0 0-1,1-3 0,0 1 1,-1-2 0,2 0 2,0-1 2,0-1 1,1-1 0,2-1 2,0-1 1,3-3 1,-1 2-2,2-4 0,1 0-2,1-1-1,-2-1-2,2 1 0,-1-1-3,3 2-5,-2-1-10,1 3-15,0-2-18,-1 4-42,2 4 90,-1 1 0,-2 1 0</inkml:trace>
  <inkml:trace contextRef="#ctx0" brushRef="#br0" timeOffset="122828.0254">29029 10320 118,'1'-4'10,"0"0"0,2-2 0,1 1 0,1 1-2,-2 1-4,3-2-4,-2 3-6,3-2-8,-3 3-10,2 0-8,-2 1-62,2 12 94,-1 2 0,-1-2 0</inkml:trace>
  <inkml:trace contextRef="#ctx0" brushRef="#br0" timeOffset="122975.0338">29101 10415 94,'2'-2'-20,"4"-3"-16,2-2-2,12-14 38</inkml:trace>
  <inkml:trace contextRef="#ctx0" brushRef="#br0" timeOffset="123614.0703">29243 10065 139,'0'0'4,"0"0"0,2 1 1,-1 1 0,0 2-2,2 0-2,-1 4 1,-3-1 0,0 3-1,1 1 0,-1-1 0,1-1 0,0-1-1,0-3 1,0 0 0,2 0 0,0 0 1,-1-4-1,3 1 1,0 1 1,0-2-1,0-1-1,3 1 1,-1 0-1,0 0 0,0 0 0,2 2 0,-1 0-1,2-1 1,-4 3-1,5 1 1,-2 0 0,2 4 0,-3-3 0,2 3 1,-3 0-1,-2-1 1,-2-1 0,-2 1 0,-3 0 0,0-3 0,-3 2 0,0-2-1,-1-1 0,3-3-1,-4 3 1,3-5-2,0 2 1,1-4-1,0 2 0,1-2-1,0-1 1,2 2-1,-1-1 0,1 1 0,1 1 0,0 0 0,2 0-1,0 1-4,-1-1-8,1 1-15,3 3-18,-2-1-45,8 2 93,0 2 0,-2-1 0</inkml:trace>
  <inkml:trace contextRef="#ctx0" brushRef="#br0" timeOffset="123954.0898">29313 10062 99,'0'-2'10,"1"-2"1,1 0 2,1-2 2,1 0-2,3-3 0,3 0-2,1-2-2,1 1-1,1 0-2,2-1-1,1 0-5,0 3-10,0-2-20,0 3-20,0 2-73,2 6 123,-3 3 0,-5 2 0</inkml:trace>
  <inkml:trace contextRef="#ctx0" brushRef="#br0" timeOffset="124970.1479">28913 11238 120,'0'0'4,"0"0"1,-1 2 0,0 1 1,1 1-1,-1 0-1,2 5 0,0-2-1,2 2 0,-1 1 0,-1-2-1,0 2 0,0-4 0,0 2-1,-1-1 0,-2 1-1,1-2-1,-1 2 0,-3-3-2,-1 1 1,2-3-2,-4-2 1,1-2-1,-1 1 1,-1-4-1,0-3 1,1-4 1,1 1 0,0-4 1,2 2 1,2-1 2,1 2-1,1 1 1,2 1 0,0 2 1,2 0 0,-1 0 1,3-3-1,-1 4 1,2-3-1,3 2 1,-1-3 0,0 4-1,3-3 0,-1 3 0,0 1-1,2-2-1,-1 1 0,-1 1 0,3 0 0,-3 3 0,0-1-1,-2 0 1,2 0-2,-4 2-2,1 0-7,-1 0-12,1 0-20,-3-1-5,0 1-17,1-7 64,1 0 0</inkml:trace>
  <inkml:trace contextRef="#ctx0" brushRef="#br0" timeOffset="125405.1728">29050 10863 101,'2'1'4,"2"0"1,0-1-1,1 3 1,3 0-2,-1-2-1,-1 4-1,2-2 1,-1 4-1,-1-2 0,1 5 1,-3-3 0,0 2 0,-2-3-1,1 3 1,-2-3-1,-1-2 0,0-1 1,0-1 2,0-2 1,0 0 0,0 0 2,2-1 0,0-2 0,2-1 0,0-1-1,3-4-2,-2 2-2,2-2-1,-1 1-1,2-1-6,-3 3-9,5-1-19,-3 4-15,4-2-44,4 13 93,-2-2 0,-2 2 0</inkml:trace>
  <inkml:trace contextRef="#ctx0" brushRef="#br0" timeOffset="125785.1945">29336 10931 156,'5'3'7,"2"-1"0,1 0 0,1-3 0,1 0-2,1-2-2,-3 0-2,4-3-3,-4 3-8,4-4-13,-4 4-17,2 2-9,-5 1-20,7 12 69,-6 2 0</inkml:trace>
  <inkml:trace contextRef="#ctx0" brushRef="#br0" timeOffset="126009.2073">29453 11061 179,'0'0'6,"1"0"0,1-1 1,3-2-1,-1 1-2,2-2-6,1 0-7,1-1-15,3 1-16,-1-1-11,1 2-31,2-4 82,-2 1 0</inkml:trace>
  <inkml:trace contextRef="#ctx0" brushRef="#br0" timeOffset="126410.2303">29647 10755 159,'0'0'6,"0"0"1,0 2 0,0 0 1,1 0-3,-1 4-1,0-2-1,0 1 0,1 3 0,0 1 0,1 1 0,0 2-1,1 0-1,0 0 1,0 0-1,-1 1-1,2 1 1,-1-2-2,1 0-5,0 3-7,-1-2-14,-1 1-20,2 2-4,0-1-22,0-1 73,-1-2 0</inkml:trace>
  <inkml:trace contextRef="#ctx0" brushRef="#br0" timeOffset="126996.2638">29788 10747 116,'-3'0'4,"1"0"0,0 0 0,-2 4 1,2-3-2,-1 6 0,0-1-1,0 5-1,0-2 0,1 3 0,1-2-1,0 2 1,1 0-1,0 0 0,1-4 0,0 3 0,1-4 1,2 3-1,-2-4 0,2 1 0,-2-2 1,3 0-1,-1 0 2,2-1 0,-3-3 0,5 1 0,-4-2 1,3-2 0,-4 1 0,4-3 0,-1 1 0,0-4 0,-1 3 1,2-4-1,-2 3 2,3-4-1,-4 0 0,1-2 1,-3 3-1,1-4 0,-3 0-1,-1 1 0,-1 0-1,-2-2-1,-1 0 0,-4 0-2,1-1-2,-2 2-9,-1 2-16,-1 2-24,-1 3-68,-11 11 120,2 2 0,0 2 0</inkml:trace>
  <inkml:trace contextRef="#ctx0" brushRef="#br0" timeOffset="128701.3613">26742 11333 62,'0'0'4,"-3"0"-1,0 2 2,-4-1-1,-1 2-1,-3-2 0,1 2 0,-3 1-1,-1-1 1,0 2 0,0 0 0,-1 0 2,1 1 0,-3-1 1,2 2 1,-1-1 0,0 1 0,0-2-1,0 1-1,0 2 0,-1-1-2,-1 4-1,0-1 0,1 2 0,-2 1-1,2 1 1,-2 1 0,0 5 0,1-2 0,-1 4 0,0 0 0,0 3 0,0 1 0,1 1-1,1 1 0,2 1 0,1 1 0,3 3-1,0-1 0,4 2 1,1 2-1,2 1 0,0 2 1,1-1-1,1 1 0,1 2 0,1 0 1,1 0-1,1 1 0,2 1 0,-1-1 0,3 1 0,0 1 0,0 1 0,3-2 0,0 1 1,3 0-1,1 0 0,2 1 1,3 1-1,1 3 0,1-1 0,1 0 0,1 1 0,-2-1 0,2-1 1,-1 1-1,1-2 1,1 0 1,1-1 0,-1-1 0,2-2 0,0-2 1,2 1-1,0-2-1,3-1 0,0-3 0,2 1 0,3-3 0,2-1 0,1-2-1,3-4 1,4-2 0,-1-4 1,3-3-1,-1-1 1,1-4-1,-3-1 0,1-2 0,-3-2 0,0-1 0,-1-2 0,0 1 0,-2-4-1,0 0 1,0-1 0,-1 0 0,-2-2-1,-1-1 1,-1 1 0,-5-1-1,-2-1 1,-3 1-1,0 1 1,-3 2-1,-3-3 0,0 3-1,-2 0-2,-2 0-3,-2 0-4,-1 0-9,-2 0-11,-1 0-16,-2 0-67,0-9 113,1 3 0,-3-1 0</inkml:trace>
  <inkml:trace contextRef="#ctx0" brushRef="#br0" timeOffset="129224.3912">27706 13364 108,'0'3'4,"0"1"0,1 2 1,1-1 0,1 3-1,1 0 1,2 3-2,3-1-1,0 4-1,1-1 0,2 0 0,-2 4-1,2-5 0,0 2 0,-1-2 0,1-1 0,-1 1 0,-2-5 1,1 0 0,0 1 0,-1 1 1,-2-3 1,3 5 1,-4-3 2,-2 0 0,-1 0 1,0 4 0,-2-2 1,-1 0-1,-1 0-1,0 1 0,-1 2-1,0 1-1,0-2-1,-1 5 0,1-2-1,-1 3-1,0 0-4,-1 0-11,3 0-19,-1 0-19,2 1-72,3 1 124,2-4 0,-2-8 0</inkml:trace>
  <inkml:trace contextRef="#ctx0" brushRef="#br0" timeOffset="132361.5707">28057 12879 67,'-4'0'6,"0"0"1,-3 2 1,4 0 0,-4 3-2,3 0 0,-2 3-2,3 1 1,-1 4 1,1 1 0,0 0 1,0 6-1,2 0 1,1 3 0,0 4-1,0 2 0,2 2-2,1 3 0,2 2-2,0 3 1,1 5 0,3 2-1,-1 3 0,3 3 0,3 4 1,1 0 0,4 2 0,1-3-1,5 1 0,0-5 0,4 0 0,0-5-1,1-5 0,-1-1-2,0-4-3,-1-1-3,-1-4-8,-1-3-14,-1-2-19,-1-5-57,11-16 105,-4-8 0,-7-8 0</inkml:trace>
  <inkml:trace contextRef="#ctx0" brushRef="#br0" timeOffset="133350.6272">28418 12720 140,'-1'4'3,"0"1"0,-1 2 1,1 1 0,-1 3 0,2 4 0,-1 4-1,2 0 0,0 6 0,0 1 0,2 4-1,-1 0-1,0 0-1,0-2 1,-1-4-1,0-1 0,-1-6 1,0-5 1,0-5-1,0-1 1,1-4-1,-1-2 1,0 0 0,-1-3 0,1 0-1,0-1 0,0-3 0,0-1 0,2 4 1,3-5-1,-1 5 0,3-1 0,1 0 0,3-2 0,1 4 0,1-3-1,2 2 1,-1-1-1,1-1-3,-2 1-5,1-1-9,-1 3-14,-4-2-17,2 2-49,1-1 97,-2 3 0,-3-2 0</inkml:trace>
  <inkml:trace contextRef="#ctx0" brushRef="#br0" timeOffset="133618.6426">28551 12912 161,'1'7'8,"-1"2"0,3 5 1,0 2 0,2 4-4,1 2-2,-1 3-2,3 1-3,-1 2-7,0-1-10,1 2-18,1-2-12,0-2-39,3 3 88,0-6 0</inkml:trace>
  <inkml:trace contextRef="#ctx0" brushRef="#br0" timeOffset="134192.6754">28692 12693 156,'3'4'4,"-1"-1"0,1 4 1,1 2-1,-1 3-3,-1-1 0,2 5 0,-1 1 0,0 0 0,3 2-1,0-1 0,3-1 0,-2-5 1,1 1 0,0-5 0,0-1 1,-2-4-1,2-3 1,-4-3 1,2-4-1,-3 1 0,3-2 0,-3 1 0,3 2-1,-1 2 0,3 2 1,-2 3-1,3 3 0,-3 1 1,4 4 0,-3 0 0,1 2 0,-2-2 0,-1 2 0,0-2 0,-3 1-1,-1 1 0,-2 0-2,-1-1-4,0 0-7,-2-1-11,0 0-16,1-3-12,-3 0-37,-6-9 88,-1-1 0</inkml:trace>
  <inkml:trace contextRef="#ctx0" brushRef="#br0" timeOffset="134404.6875">28833 12634 67,'8'-6'-34,"18"-7"1,0-2 33</inkml:trace>
  <inkml:trace contextRef="#ctx0" brushRef="#br0" timeOffset="134633.7006">29081 12696 142,'2'0'7,"1"0"-1,4-2-1,2-2-5,4-2-12,0-2-21,5-4-11,1 1-27,14-17 71,-3 3 0</inkml:trace>
  <inkml:trace contextRef="#ctx0" brushRef="#br0" timeOffset="135065.7253">29319 12438 114,'-2'5'2,"-1"0"0,0 4 1,3-1 0,0 3-1,1 0 0,1-1-1,1-3 0,-1 3 0,1-5 1,-1 0 0,1 0 2,0 1 2,-1-6 0,0 2 1,1-1 0,4-2 1,0-1-1,2 0-2,5-1-1,-2 1-1,1 0-1,3 1 0,0 1-1,-1 0 0,-2 2 0,0 0 0,-4-1 0,0 4 1,0 2 0,-3-1-1,-1 5 1,0 0-2,-2 2-1,-3 0-4,0 1-7,-2 1-8,-1-1-14,0 1-15,-1-1-38,-6-2 87,-1-2 0</inkml:trace>
  <inkml:trace contextRef="#ctx0" brushRef="#br0" timeOffset="135310.7393">29361 12397 154,'13'-7'13,"1"-3"0,2-2 0,2-5 0,2 0-6,0-5-9,0-1-12,1-2-16,0 4-16,0 0-75,14 6 121,-4 5 0,-4 4 0</inkml:trace>
  <inkml:trace contextRef="#ctx0" brushRef="#br0" timeOffset="135498.7501">29861 12377 131,'1'10'-24,"0"3"-16,0 4-27,8 15 67,0-3 0</inkml:trace>
  <inkml:trace contextRef="#ctx0" brushRef="#br0" timeOffset="136017.7798">29994 11905 165,'6'4'8,"3"5"1,-2-1-1,4 4 1,-3 2-3,2 2-1,-1 0-2,1 1-1,0-1-1,1-2-1,0-2 1,1-4-1,0-2 0,0-3-1,-1-5 1,0-2-1,-1-4 1,-2-4-1,-2-3 1,0 1 1,-3-3 1,0 1 1,-3 2 1,0 3-1,-3 2 0,1 3 1,1 2-1,0 6 1,2 1-3,2 6 0,3 2-1,0 5 1,3-1-3,1 3-2,2-1-10,0 1-14,0-1-23,1-3-3,-2-2-37,9-4 91,-4-3 0</inkml:trace>
  <inkml:trace contextRef="#ctx0" brushRef="#br0" timeOffset="136400.8017">30357 11739 127,'0'5'10,"1"2"0,0 2 2,-1-1-1,2 4-1,1-2-1,2 0-1,0-2-2,0-2-1,3 1 0,0-2-1,3-2-1,0 0 0,1-2 0,0 0-1,0-1 0,1 1-1,-2 2 1,-1-3 0,0 5 0,-2-1 0,-1 3 0,-2 0 0,0 4-2,-3 1-5,-5 0-4,-1 1-13,-1 1-20,-2-1-12,0-2-57,-13-6 111,1-3 0,2-4 0</inkml:trace>
  <inkml:trace contextRef="#ctx0" brushRef="#br0" timeOffset="136552.8104">30376 11644 120,'4'-8'-10,"3"-1"-12,1-5-14,4 2-16,16-7 52,-2 4 0</inkml:trace>
  <inkml:trace contextRef="#ctx0" brushRef="#br0" timeOffset="136853.8276">30714 11618 194,'2'-4'11,"3"-4"0,2-2 0,3-2 1,-1 0-3,4-5-4,1 2-2,-1 1-3,2-1-4,-1 1-8,2 0-13,-2 2-16,-1 0-14,-4 4-64,-6-1 119,-2 3 0,-3 2 0</inkml:trace>
  <inkml:trace contextRef="#ctx0" brushRef="#br0" timeOffset="137073.8402">30776 11431 204,'0'0'6,"0"0"-1,1 2 2,1 4-1,-1 2-2,4 3-2,0 4 1,3 2-3,-2 3-4,3 1-6,0 1-12,2 0-18,0-1-13,-1-3-55,8-2 108,-1-4 0,-3-4 0</inkml:trace>
  <inkml:trace contextRef="#ctx0" brushRef="#br0" timeOffset="137619.8714">30996 11243 181,'0'3'5,"0"-1"0,1 4 0,0 1 1,1 4-2,-1 2-1,2 0-1,0 2 0,2 0-1,-2-1-1,-1-4 1,2-1 0,-1-2 0,2-2 0,-1-2 0,1-1 0,0-4 1,2-3 0,-2 1 0,4-3-1,0 1 0,2-1 0,-1 7 1,2 0-1,-2 0 0,0 7 1,0 1-1,-2 3 1,0 2-1,-2 1-1,-1 0 1,-3 1-2,-1 0 1,-1-2 0,-2 1-1,1-6 0,-3-2-2,0-1 1,-1-3-1,0-2 0,0-2 0,0-2 0,-1-2 1,3 1 1,0-5 1,2 5 0,1-2 1,2 2-1,1 0 0,1 2 0,3 2-2,-3-1-7,2 2-7,-2 0-10,0 0-17,1 2-7,-3-2-22,-1-5 72,-1 0 0</inkml:trace>
  <inkml:trace contextRef="#ctx0" brushRef="#br0" timeOffset="137915.8883">31053 11191 138,'3'-4'11,"3"-1"1,3-4 0,-2 1 0,4-4-4,-2 2-2,3-3-2,0 1-4,0 1-6,0 1-10,1 0-15,-1 1-18,-1 2-52,6 1 101,-2 1 0,-3 2 0</inkml:trace>
  <inkml:trace contextRef="#ctx0" brushRef="#br0" timeOffset="138408.9165">31208 10867 102,'5'1'9,"-1"2"1,5-2 3,-1-1-1,1 0 0,2 0-2,2-1-1,0-2-3,2 3 0,1 0-1,0 0-2,3 1 0,-2 2-1,1 1 0,-3 2 0,2-1 0,-4 2 0,1 0 0,-1 2 1,0 0 1,-3 2 1,1 2 0,-1 1 1,1 1 1,-2 0 0,2 3 0,-1 2 0,-1-1-1,1 1 0,-2 3-1,1-2 0,-1 2 0,-1-1-1,-1 1 0,-2-2-2,-2 0-4,0-2-13,0-1-31,-1-1-15,-2 0-115,-13-2 176,0-5 0,-3-6 0</inkml:trace>
  <inkml:trace contextRef="#ctx0" brushRef="#br0" timeOffset="140026.009">27004 12128 78,'-3'1'1,"2"1"1,0 0-1,-3 1 1,0 2-1,-2-5 0,0 2 1,-5 1 2,2-2 0,-5 1 0,-1 0 1,-2 0 0,-3 0 0,-1 3 0,2-3 1,-4 4-2,2-2 0,2 4 0,0 1-1,2 3 1,2 1-1,0 2-1,-1-1 0,1 4-1,1-1-1,-2-2 0,2 2 0,-1 1 0,-1 0 0,1 2 0,0-1 1,-2 3 0,1 2 1,-1 3 0,-1 2 1,-2 2 0,0 2 0,-1 4 1,-1 1 0,1 7 0,2 1-1,-1 6 1,1 3-1,3 4 1,-1 5-1,3 4-1,1 1 1,3 6 0,4 3-1,2 2 0,4 4 0,3-1 1,4 5-1,2 1 0,4 2-1,2 3 0,3 3 2,1 0-1,3 2 1,3-1-1,2-2 0,5 1 1,2-5-1,4-3-1,4-7 1,2-5-1,4-10 0,3-4 1,4-9 0,1-4 0,4-7 0,2-6-1,-2-2 1,2-6-1,-1-2 0,-1-2 0,-4-4-1,0-3 0,-2-1 0,-1-4 0,-2-2 0,-3-3 0,-2-2-1,-4-5 1,-2-1-1,-5-1 1,-5-5 1,-3 0-1,-5-1 1,-5-2 1,-3 2 0,-4 0 1,-3 0 0,-1 1-1,-3 1-2,-1 1-3,0 0-8,-2 2-11,0-1-18,1 2-17,-1 1-78,-7 0 135,1 1 0,0-1 0</inkml:trace>
  <inkml:trace contextRef="#ctx0" brushRef="#br0" timeOffset="140255.0221">27716 15018 140,'5'2'7,"2"3"0,3 3 0,2 1-1,4 3-10,1 4-19,1 2-21,0 5-52,12 28 96,-3-4 0,-7-1 0</inkml:trace>
  <inkml:trace contextRef="#ctx0" brushRef="#br0" timeOffset="140926.0605">28446 14459 122,'-2'0'14,"-1"0"2,0 1 1,-4 2 0,0 2-3,1 3-2,-1 3-3,1 6-1,-2 4-3,3 7-1,0 3-1,2 5 0,0 6-1,2 4-1,3 1 0,2 3-1,3-1 0,5-1-2,2-3-4,5-2-5,4-6-9,2-4-11,4-7-17,1-3-82,27-10 130,-6-6 0,-6-6 0</inkml:trace>
  <inkml:trace contextRef="#ctx0" brushRef="#br0" timeOffset="141443.0901">28738 14479 96,'-1'4'8,"1"0"1,1 3 1,3 4 0,2 2-2,-1 2-2,1 2-1,2 1-2,-3 0-1,-1 0 0,-1-4-1,-2 0 0,-1-5 0,0-3 0,1-3 0,-1 0 0,0-6 0,2-2 0,0-1 1,2-4 0,1-1 0,3 0 0,-1-2-1,4 2 1,1 0-1,0 1 1,3 3-1,-1 0-1,1 4 0,0-1 0,0 2-1,-1 1-5,-1 0-6,-1 1-9,-1 1-12,-2 0-12,-1 1-19,-3 0 64,-3-2 0</inkml:trace>
  <inkml:trace contextRef="#ctx0" brushRef="#br0" timeOffset="141670.1031">28869 14425 151,'3'8'5,"0"1"-1,2 3 1,4 4 0,0 3-2,0 1-1,4 0-4,-1 2-6,2-3-9,-2 0-13,1 0-14,0-2-30,2 3 74,-2-1 0</inkml:trace>
  <inkml:trace contextRef="#ctx0" brushRef="#br0" timeOffset="142156.1309">29038 14316 122,'0'4'2,"1"4"2,1 1-1,1 1 1,-1 2-2,1-2 1,0-3-1,1 3 1,-1-5 1,-1-1 1,-1-1 1,0 0 0,1-3 2,1 0-1,1-3 0,0 3-1,3-3-1,0-1-2,3 1-1,0 0 0,2 0 0,0 0-1,-3 3 1,2 3 0,-2-3 0,0 4 1,-3 0 0,2 4 0,-3-1 0,0 2 0,-3 2 0,-1-2 0,-1 0-1,-1-1-2,-2 1-1,0-3-5,0-1-7,-1 0-9,0-2-13,0 0-17,0-2-57,1-6 109,-1-2 0,1 1 0</inkml:trace>
  <inkml:trace contextRef="#ctx0" brushRef="#br0" timeOffset="142448.1476">29064 14275 109,'3'-5'10,"1"-1"0,1-4 1,0-1-1,4-1-3,1-1-4,1 0-3,0 1-7,3-1-9,0 2-14,1 2-14,-2 0-19,12 0 63,-4 4 0</inkml:trace>
  <inkml:trace contextRef="#ctx0" brushRef="#br0" timeOffset="142688.1613">29437 14105 162,'7'-9'3,"2"-4"0,3-3 0,4-1-4,2-3-10,2-1-11,1 2-13,3 4-67,9-5 102,-3 6 0,-6 4 0</inkml:trace>
  <inkml:trace contextRef="#ctx0" brushRef="#br0" timeOffset="142978.1779">29666 13764 174,'1'5'4,"1"2"0,3 1 0,-1 2 0,0 1-1,0 3 0,2 1-1,1 0-1,0 1 0,0-1-2,1 2-3,0 0-6,2-2-10,-2-1-15,2 1-13,-1-2-34,5 0 82,-1-4 0</inkml:trace>
  <inkml:trace contextRef="#ctx0" brushRef="#br0" timeOffset="143350.1992">29823 13719 160,'0'7'5,"1"2"1,1 3 0,1 2 1,-1-1-3,4 2-1,0-1-1,2-1-1,2-2 0,0-1 0,0-4 1,2-2 2,-4 0 0,1-8 1,1-2 2,-4-3 0,-1-3 0,0-5 0,-3 0-1,-3-3-1,-2 0-1,-3-1-1,-1 2-1,-4 2-3,0 3-2,-1 2-7,-1 4-9,2 4-23,1 6-14,3 3-72,0 23 128,2-1 0,2-1 0</inkml:trace>
  <inkml:trace contextRef="#ctx0" brushRef="#br0" timeOffset="143701.2193">30231 13755 165,'0'0'4,"1"3"-1,0 1 1,3 3-2,2 3-5,2 4-9,1 1-14,0 4-19,4 0-47,7 15 92,-1-2 0,-3-5 0</inkml:trace>
  <inkml:trace contextRef="#ctx0" brushRef="#br0" timeOffset="144184.2469">30326 13447 134,'4'7'4,"1"4"-1,3 3 0,0-2 0,1 2-3,1-1-2,1-2-1,-1-3 1,-1-3 0,1-6 0,-3-3-1,0-4 2,-2-6 2,-1-3 2,-3-2 2,-1-3 2,-1 0 2,-3 1 0,1 1 0,0 5 0,0 4-1,1 3 0,0 3-3,4 5-2,2 3-2,2 7 0,3 2-2,2 4-4,-1 1-5,2 0-9,1 3-13,0-3-17,0-1-45,10-3 94,-3-4 0,-2-4 0</inkml:trace>
  <inkml:trace contextRef="#ctx0" brushRef="#br0" timeOffset="144508.2654">30592 13183 197,'2'0'6,"0"3"2,0 1-1,2-1 1,1 4-2,0 1-2,1 1-1,3 0 0,1 2-1,3-1-1,0-1 0,3 1 0,-1-3 0,1 0 0,0 0-1,1-1 0,-4-2 1,1 3-3,-5-4-2,0 2-5,-2-1-12,-2 2-14,-2-2-17,-2 4-75,-15 4 127,1-3 0,-4-1 0</inkml:trace>
  <inkml:trace contextRef="#ctx0" brushRef="#br0" timeOffset="144673.2748">30693 13082 84,'7'-7'-25,"2"-1"-10,15-9 11,0 0 24</inkml:trace>
  <inkml:trace contextRef="#ctx0" brushRef="#br0" timeOffset="144973.292">30889 13066 158,'5'-4'9,"4"0"0,2-5 1,1-1-1,5-1-4,-1-1-4,-1-2-6,1 2-8,-2-2-11,-1 2-11,-2 2-10,-4 2-34,1-4 79,-3 4 0</inkml:trace>
  <inkml:trace contextRef="#ctx0" brushRef="#br0" timeOffset="145191.3045">30966 12897 186,'-4'2'5,"4"4"0,1-1 0,1 6 0,2 2 1,2 3-2,1 2-1,1 2-1,1 4-3,4-3-4,-3 4-7,2-5-10,0 2-16,-1-4-13,2-1-41,1-5 92,-2-4 0</inkml:trace>
  <inkml:trace contextRef="#ctx0" brushRef="#br0" timeOffset="145433.3183">31167 12760 179,'-2'2'6,"1"3"2,1 3-1,1 4 0,1 5-2,4 3-2,1 1-4,2 1-5,3 0-5,0-2-14,1-2-14,0-3-11,2-3-33,-2-12 83,-1-1 0</inkml:trace>
  <inkml:trace contextRef="#ctx0" brushRef="#br0" timeOffset="145747.3363">31317 12794 144,'1'14'4,"2"3"1,1 5-1,2-2 0,3 1 0,2-1-3,1-6 1,0-2 0,0-6 1,-1-5 0,-2-5 1,-2-8-1,-2-1 2,0-6-1,-3-4-1,-3-1 0,-2-1 1,-2-1-2,-4 3 0,-2 2-1,-2 4-5,-1 5-5,0 4-10,-1 6-13,0 2-17,0 4-45,-4 11 94,2 2 0,4-2 0</inkml:trace>
  <inkml:trace contextRef="#ctx0" brushRef="#br0" timeOffset="146009.3513">31398 12453 209,'13'-2'10,"4"1"0,5 2 1,4 3-1,5 3-4,1 6-4,1 7-10,-2 6-24,-2 9-25,-5 9-104,-9 65 161,-8-5 0,-12-7 0</inkml:trace>
  <inkml:trace contextRef="#ctx0" brushRef="#br0" timeOffset="146686.39">29097 13259 104,'0'0'7,"0"0"0,2 2 1,-1-1 0,1 0-3,2-1-1,1 0-2,0-4-6,1 1-8,5 1-12,-4-1-16,5-1-25,9 1 65,-3 0 0</inkml:trace>
  <inkml:trace contextRef="#ctx0" brushRef="#br0" timeOffset="147732.4498">29568 12893 70,'-4'9'9,"-1"4"2,0 4 1,-2 2 1,2 4-1,2 3-2,2 2-1,1-1-2,4 2-3,3 0-1,2-4-3,3-1-6,2-3-7,1-4-14,4-1-16,1-5-28,13-6 71,-2-3 0</inkml:trace>
  <inkml:trace contextRef="#ctx0" brushRef="#br0" timeOffset="149121.5293">29830 12886 118,'0'0'1,"-1"2"1,0-1-1,1 6 0,1 0 1,0 3 0,1 2-1,1 2 0,-1 1 0,-1 0-1,-1 1 1,-1-1 0,-2-1 0,0-5 0,-1 1 0,-1-2 0,2-3-1,-1-1 0,0 1 0,2-5-1,0 0 0,0 3 1,4-6-1,0 1 2,2-2 0,4-2 2,2-1-1,0 0 1,1-1-1,3 1 1,-3-2-1,1 1-1,0 1 0,-2 0-1,1 1-1,-1 0-3,-3 3-3,2-1-8,-3 1-8,0 1-11,0 1-34,5-1 68,-2 1 0</inkml:trace>
  <inkml:trace contextRef="#ctx0" brushRef="#br0" timeOffset="149851.571">29870 12835 65,'-2'-2'2,"1"-1"-1,-1 0 0,0 2 0,0-1-1,0 1 0,0 0-1,-1 2 1,2 1-1,0 0 1,0 0 0,0-1 0,1 3 0,1-1 0,-1 2 0,1 0 1,-1 1-1,0-2 1,0 1 0,0-3 0,0 0 2,0 0 0,0 0 0,0 0 0,1 0 0,-1-2-1,0 0 0,0 0 0,0 0-2,0 0 0,0 0 0,0 0-1,0 0 1,0 2 1,0 0 0,1-1-1,-1 1 1,0 3 0,0-2 0,2 1 0,-2 4 0,2 1-1,1 3 1,1 0-1,0 5 0,3 0 0,0 0 0,1 3-4,1 1-5,0 1-10,2 0-13,8 11-4,0-3 36</inkml:trace>
  <inkml:trace contextRef="#ctx0" brushRef="#br0" timeOffset="150679.6184">30027 12821 110,'-4'-5'9,"1"3"1,-2-4 1,1 4-1,-1 0-3,1 3-3,-1-1-1,2 4-1,0 3-1,-1 0-1,4 3 1,0 2-1,4 2 0,1-2 1,3 3-1,2-2 0,2 1-1,0-2 1,0 0 0,0-4-1,0 0 1,-3-3 0,0 1 0,-1-4 0,0 0 0,-1-2 1,2-4 0,0-1 0,-1-3 0,-2 0 0,1-6 0,-3 1-1,-1-4 1,-1 1 0,-2-3 1,-1 2-1,-1-2 0,-2 4 1,-1 0 0,-2 1 0,1 3-1,-3 4 1,-1 0-1,0 1-2,1 1-1,-3 3-5,3 0-5,-2 4-10,0 0-10,2 2-12,-1 4-25,2 16 69,5-3 0</inkml:trace>
  <inkml:trace contextRef="#ctx0" brushRef="#br0" timeOffset="150938.6332">30340 12772 137,'4'10'-3,"2"4"-10,1 1-15,0 2-11,5 2-15,2 9 54,-1-5 0</inkml:trace>
  <inkml:trace contextRef="#ctx0" brushRef="#br0" timeOffset="151428.6612">30395 12514 159,'0'2'4,"0"0"1,0 2 0,0 3 1,0 1-3,0 2-1,1 3 0,0-2 0,1 1-1,1-2 0,0-1 0,0-2 0,1-1 0,-1-2 0,2-1 1,0-3-1,3 0 0,-4-1 0,3-3 0,-2 2 0,2-4-1,0 4 1,0-1-1,0 1 0,2-1 1,-4 2 0,6 0-1,-6 1 1,4 0 0,-3 0 0,1 2 1,-2-1-1,0 0 1,-2 3-1,0-1 0,-2 2-2,1 4-2,-2 1-3,-2-1-9,-1 3-9,1-4-20,-3 2-7,2-4-19,-9 0 70,2-4 0</inkml:trace>
  <inkml:trace contextRef="#ctx0" brushRef="#br0" timeOffset="152001.694">30426 12516 147,'2'-5'9,"1"-2"0,1-1 1,1-1-1,3-5-1,0 3-3,2-1-2,-1 0-1,2-1-1,0 2-1,-2-2 0,2 2 1,-2 3-1,1-1 0,-4 4 1,2-3-1,-1 4 1,-3-1 2,0 4-1,0-2 2,-2 2 0,0 0 0,0 1 2,-1 2-1,0-1 0,0 5-1,0 1-1,2 3 0,0-1-1,-1 3-1,2-1 0,0 0-1,-1 3 0,3-3 0,2 0 0,1-1-1,2-2 2,0-1-1,2-5 1,-1 0 0,0-4 0,-1-2 0,-1-2 1,-1-4 0,-2-1 1,-1-4 0,-3 1-1,-1-1 2,-1 0-1,-3 0-1,-1 1 1,-4 2-1,-3 1-1,-4 1-1,0 3-3,-2 1-2,0 4-3,0 2-7,0 2-7,1 4-10,4 1-14,0 5-12,4-1-37,3 7 95,1-1 0</inkml:trace>
  <inkml:trace contextRef="#ctx0" brushRef="#br0" timeOffset="152316.712">30699 12051 167,'8'-4'13,"0"-2"1,4 0 2,4 1-1,0 1-4,4 3-3,-1 2-2,2 5-1,1 6-3,-2 4-3,-2 7-7,-1 8-14,-6 5-23,-2 9-11,-3 8-69,-25 86 125,-2-7 0,-2-3 0</inkml:trace>
  <inkml:trace contextRef="#ctx0" brushRef="#br0" timeOffset="153091.7564">29485 14647 140,'-4'6'10,"-2"3"1,-2 3 3,0 1 0,-2 4-1,-1-1-2,-1 4-1,-1 3-1,1 1 0,-1 4-3,1 5 0,1 3-2,3 3-2,4 3 0,4 4-1,4 0 0,7 1-2,5-3 0,3-5-2,4-3-2,2-7-7,5-6-9,0-7-13,2-6-16,1-7-86,22-24 136,-6 0 0,-7-5 0</inkml:trace>
  <inkml:trace contextRef="#ctx0" brushRef="#br0" timeOffset="153597.7853">29838 14667 115,'3'-3'3,"1"-2"1,0 1 0,4 3 2,-1-1-2,0 5-1,1 3 0,0 2-2,-2 5 1,0 3-2,-4-1 0,-1 1-1,-1-1-1,-1-2 1,1-5 1,-2-2-1,1-1 1,0-2 0,0-2 0,3-1 0,1-1 1,2-2 0,3 2 1,-1-3-1,1 6 2,2-2 0,-4 3 0,2 1 1,-1 2 1,-1 0 0,-2-1 0,0 5-1,-3-3 0,-1 1 0,-1-1-2,-3 1-1,0-4-2,-3 5-4,2-5-5,-5 0-10,5 0-13,-3-1-14,2-1-25,-1-6 72,2-1 0</inkml:trace>
  <inkml:trace contextRef="#ctx0" brushRef="#br0" timeOffset="154007.8088">30069 14525 165,'0'0'3,"1"1"1,0 2 1,2 4 1,1 0-1,1 4 0,-2-4 0,4 2 0,-3 0-1,3-1 0,-2-3-1,3 3 0,-3-4-2,3 2 0,-3-3 0,2 0 0,-1 1 0,2-1-1,-2 0 1,2 1-1,-2-1-1,1 3-4,-2-2-5,2 3-8,-4 2-10,0 1-16,-2 3-6,0 0-17,-8 6 67,1-3 0</inkml:trace>
  <inkml:trace contextRef="#ctx0" brushRef="#br0" timeOffset="154183.8188">30119 14398 159,'4'-7'-3,"5"-5"-6,-1 2-12,5-1-18,1 0-48,10 5 87,-2 2 0,-3 2 0</inkml:trace>
  <inkml:trace contextRef="#ctx0" brushRef="#br0" timeOffset="154390.8307">30390 14521 129,'3'8'-3,"0"-1"-4,4 3-9,0 2-11,-1-1-11,11 4 0,-2-2 38</inkml:trace>
  <inkml:trace contextRef="#ctx0" brushRef="#br0" timeOffset="154827.8557">30503 14172 151,'-1'3'2,"0"0"1,0 2-1,1 2 1,2-2-1,1 2-1,0 0 0,4 0 0,-2-2 1,4 0 0,-3-2 2,2-1 0,-2-1 0,4 0 1,-6-2 0,6 0 0,-2-1-1,4 2-1,-2 0 0,2 0-1,0 0 0,-4 0 0,4 2 0,-5 0 1,1 1-1,-3 0 1,0 2-1,-3-1 1,1 5-2,-3-3-1,0 1-4,-3 0-5,-2 3-12,-3-5-18,1-1-13,-2 1-52,-8-10 104,4-2 0,0 1 0</inkml:trace>
  <inkml:trace contextRef="#ctx0" brushRef="#br0" timeOffset="155021.8668">30530 13986 137,'5'-4'-2,"2"-1"-8,1-3-13,3 1-13,2-2-30,11-4 66,-1 2 0</inkml:trace>
  <inkml:trace contextRef="#ctx0" brushRef="#br0" timeOffset="155425.8899">30697 13897 148,'1'5'8,"0"2"0,0 2 2,2 2-1,1-1-1,-1-3-1,2 5-1,-2-6-2,2 0 1,-2-1-1,4 0-1,-1-1 1,2-1-1,-2-3 1,3 2-1,2-2-1,0 1 0,0-1 0,2 1-1,-3 0 0,2 1 0,-2 0 0,-2 1 1,0 2 0,-1-2 0,-1 4 1,-3 0-2,1 5 0,-4-2-2,0 4-6,-3-2-9,0 3-15,-4-5-23,-2 1-2,1-2-34,-15-13 90,2-3 0</inkml:trace>
  <inkml:trace contextRef="#ctx0" brushRef="#br0" timeOffset="155609.9004">30734 13830 175,'7'-9'6,"1"-4"-5,4-2-9,4-2-21,4 0-16,0-1-55,4 3 100,-3 5 0,-5 3 0</inkml:trace>
  <inkml:trace contextRef="#ctx0" brushRef="#br0" timeOffset="155965.9208">30925 13641 142,'5'0'6,"3"2"1,1-1 0,3 2 2,1 3-3,0-1-1,0 4 0,-1 1-1,0 4 0,0 1 0,0 4-1,-1 1 0,0 3-1,-2 2 1,-2 4-2,-2 3-1,-3 2-3,-4 7-2,-3 2-6,-6 10-10,-6 3-11,-3 6-14,-5 4-47,-44 54 93,4-15 0,3-7 0</inkml:trace>
  <inkml:trace contextRef="#ctx0" brushRef="#br0" timeOffset="156524.9527">29933 15074 87,'6'-5'7,"6"-3"0,5-3 0,7-2 0,5-4-3,7-3-1,7-4-3,3-2-1,5-3 0,1-2-1,4-2 1,2-3-1,1-3 0,2-3 0,-1 2 0,1-2 1,-1-1 0,-3 0 0,-3 4 0,-7 0 0,-2 3-1,-8 3-3,-5 3-3,-6 4-6,-7 4-3,-4 5-41,2 8 58,-6 6 0</inkml:trace>
  <inkml:trace contextRef="#ctx0" brushRef="#br0" timeOffset="165662.4754">30612 12001 51,'16'-5'1,"-1"-2"0,0 1 1,0 1-2,-1 0 1,-2 0-1,0-1 1,-3 2-1,-1-3 1,2 2-1,-3-2 0,-1 3 1,2-2 0,-5 3 1,2-1-1,-3 3 1,0 1-1,-2 0 1,-2 0 1,0 0 0,-4 1 0,-1 2 1,-2-1 0,0 1 0,-3 0 1,2 0-1,-1 0-1,0 1 0,1 0-2,-3 0 1,2 0-2,0 0 1,-2 1-1,2 0 0,-1 2-1,-1-2 2,1 3-2,-1-1 0,0 2 0,-3 1 0,1 0-1,-3 2 0,-3 2 1,0-1-1,-2 2 1,-2-1 0,-1 1 1,3-1 1,-3-2-1,3 0 1,1-3 0,2-2-1,0 2 1,1-2-1,1 2 0,0 2-2,-1 0-1,-1 5-3,-2-1 0,-3 4-1,-3 0 1,-3 1 3,-2 0 2,-1-1 3,-2-1 2,2-1 2,2-2 2,4 0 0,2-3-1,4 0-3,5-3-2,3 0-1,2 0-1,0 0-1,4 1 1,-1 2 0,2 0 0,-2 1 0,1 2 0,0 1 0,-2 0 0,2 1 1,-1-1-1,1 0 0,-2 1 0,3 0 0,-1-1 0,2-2 0,-1 1 0,1-2 0,2 2 0,0-3 1,0 0-1,1 0 0,-1 0 0,0 0 0,3 0 1,-1 2 0,0 1-1,0 0 1,0 2 0,-1 2-1,1-3 1,0 3-1,1-1-1,-1-1 1,1-2-1,0 0 0,2-3 1,1 0-1,0-2 0,1 1 1,2 0 0,1-2-1,-1 1 1,1 0 0,-1-1 0,0-2 0,-1 0 0,0-1 0,-1 0 0,2 2 0,-3-3 0,0-1 0,-1 0 0,1 2 0,0-2 0,-1 0 0,0 0 0,1 0 0,0 2 0,0-2-1,0 0 1,1 2 0,0-2 0,3 4-1,-3-5 1,2 3 0,-3-1 0,3 1 0,-2-2 0,0 0 0,0 0 0,-1-2 0,1 1 0,1-1 0,-1 2 0,1-1-1,-1 0 1,2 2 0,0-2-1,3 1 1,-3-2-1,4 1 1,-2-1-1,5 0 1,-4-2-1,2 0 1,-2 0 0,0-3 0,-1 2 0,0-1 0,-1 1 0,3 0 0,-3 0 0,3 0 0,-4 0 0,6 0 0,-5 1 0,2 0 0,1-1 0,-1 1 0,0-3 0,-2 3 0,6-3 0,-6 1 0,4-1 0,-2-2 0,5 1 0,-3-1 0,4 1 0,-1 0 0,1 0 0,0 1 0,-1 1 0,1 0 0,-1 0 0,-1 0 0,-2 0 0,1 0 0,-2 0 1,0-1-1,-1 1 0,1-1 1,0-1-1,0 0 1,-2 0 0,4-3-1,-1 2 1,-1 1 0,2 0 0,3 0-1,-1-1 1,-1 0-1,3 1 1,0-2-1,1 0 1,-1-2 0,0 0 0,-1 0 1,2-2 0,-1-2 0,0 0 0,-1 0 1,0-1-1,1-2 0,1 1 0,-1 0 0,-1-1 0,1 1-1,-1-1 0,1-2-1,-2 3 0,0-2 0,-1 0 1,1 0-2,-2 1 1,1 0 1,0 1 0,0 2-1,3 0 1,1 0-1,1 4 0,0-1 1,0 1-1,-1 0 0,-1 0 0,-1 0 0,-1 0 1,-3 0-1,-1 0 0,1-2 0,-2 1 1,0-1 0,-1 0-1,1-2 0,-1 1 1,0 0-1,-1-1 0,3 3 0,-3-3 0,1 2 0,1 0 1,0-2-1,0 0 0,-1 0 0,2-2 0,-1 1 1,0-3-1,-1 1 0,0-2 0,1 0 0,-3 1 0,1 1 1,-1 0-1,0 1 0,-2 1 1,1 0-1,-1 0 1,-1 1-1,-1-1 0,-1 2 0,0-2 1,0-2-1,0-1 0,-1-1 0,1-1 0,1 0-1,-1 0 1,0 2 0,-1 0 0,0 1-1,-2 2 2,-2 3-2,1-1 2,-2 3-1,-1-2 0,2 2-1,-4-3 0,1 4-2,2 0-1,-3 0-1,-3-1-1,2 3 0,-1 2 1,-4-1 0,0 3 3,-2 2 0,-2 1 2,-1 0 1,-2 1 0,-2 0 1,1-1-1,-1 0 0,-1 1-1,1 0 0,1 1-1,2-1 1,0 0 0,2 3 0,2-1 0,0 1-1,1 2 1,0-2 0,-1 3 0,0-1 0,-1 1 0,0 0 0,-1 1 1,0 0-1,0 0 0,-1-1 0,3 1 0,-1 0 0,3 0 0,-1 2 0,2 0 0,1 0-1,1 0 1,-3 1 0,2 0 0,-2 0-1,-2 1 1,-1 0 0,-2 0 0,-3-1 0,0 1 1,-2-1-1,-1-1 1,3 0 0,-1-2 0,1-2 0,2 1 1,4-4-1,0 3 0,3-3-1,1 3 1,1 0-1,0 0 0,-2 0 0,0 3 0,1 0 0,-1 1 1,0 0-1,0 1 0,0-1 0,1 1 1,0-2-1,-1 1 0,3-1 0,-2 0 0,1 0 0,2-1 0,-2 0 0,2 2 0,0-2 0,-2 1 0,3 2 0,-2-1 0,1 2 0,1-1 0,-2 0 0,3 0 0,-1 0 0,1-1-1,1-1 1,2 0 0,0 1 1,2 1-1,0 3 0,2-2 0,1 4 0,0 0-1,1 2 1,1-1-1,0 2 1,-1-1-1,2 0 0,-1-3 1,-1 1-1,0 0 1,0-1 0,-1-3 0,-1 3 0,0-2 0,1-1-1,-1 3 1,1-5 0,0 3-1,1-1 0,1-2 1,0-2-1,2 2 0,0-5 0,0 1 0,0-1 1,2 0-1,-2-2 1,3 2 0,-1-2-1,0 2 1,-1-3 0,3 1 0,-4-1-1,6 3 1,-4-2-1,1 1 1,1 0-1,-1-1 1,0 1-1,0 0 1,-1-2 0,0-1-1,1-1 1,-3 1 0,3-3 0,-1 2 0,1-1-1,1-2 1,1 1 0,1-2 0,0 2 0,2 0 0,-1 0 0,-1-3 0,-3 3 0,2 0 0,-2 0 1,2-2-1,-4 0 0,5-1 0,-2 1 1,3-3 0,-4 1-1,5-2 1,-3 1 0,1 0 0,0-1-1,1 2 1,0-2-1,2 1 1,2 1-1,1-1 0,2 0 0,3-1 0,0 1 1,0-2 0,3 0 0,-1-3 0,0 2 0,-2-2 2,0-1-1,0-1 2,-2-2-1,2-1 2,1 1-1,-1-4 0,1-1 1,1-2-1,2-1-1,0-2 0,1 0 0,-1-1-2,2 1 0,-2 0-1,0 0 0,1 0 0,-3 2-1,-2 1 1,2 1 0,0 2 0,-2-1 1,0 2 0,2 1 0,-3-1-1,0 0 1,-2-1 0,-2 2-1,-2-2 1,-2-1 0,-3 2 0,1 0 0,-4 0 0,0 0-1,-1 1 1,1 1-1,-3-1 1,1 1-1,0 0 0,0 1 0,-1-1 0,1 1 1,0-3-1,2 2-1,-2-1 0,-1 1-3,1-2-7,0 1-13,-2-2-19,-1 1-46,-5-7 89,-1 2 0,-3 5 0</inkml:trace>
  <inkml:trace contextRef="#ctx0" brushRef="#br0" timeOffset="168347.6289">30773 13607 54,'-4'0'4,"-3"-2"0,0 2 0,-2 2 1,-3 0-1,1 1 0,-4-1 0,-2 2 2,-2 1 1,1 1 2,-3-1-1,1 1 0,0 0 0,1-1-2,2 2-1,1-3-1,1 2-2,3-1-1,1 1 0,-1 1-1,3-1 1,-3 1-1,0 0 0,-1 3-1,-3 0 2,-1 2 0,-4 0 0,-4 3 1,1-1 2,-5 3 0,0-1 1,-2-1 0,1 1 0,2-3 0,-1 0-1,3-2-1,4 0-2,1-2-1,4 0-3,0-1-3,2 1 0,0 1-2,0 0 0,-2 2 1,0 2-1,-1 3 2,-1 2 1,-2 3 3,-1-2 1,1 4 1,1-2 0,-1 0 1,1-1 0,1-3 1,1-2-1,1-2 0,-1-1 1,3-2-1,-1-1 0,-1 0-1,3 0 0,0 2 0,-2-2 0,-1 2-1,1 2 1,-3-2 0,1 3 2,-2 2-1,0-3 2,0 3-1,0-2 1,1-1-1,2 1 0,2-3 0,2 1-1,2 0-1,3-1 0,2 0-1,2 2 1,2 2-1,2-2 0,0 1 0,1 1 0,1 1-1,0-2 0,0 0 1,0 0 0,1-2-1,-1 3 1,-1 0 0,0 1 1,-1 2 0,0 1 0,0 1 0,-1 1 0,0 0 0,0 0 0,0-2 0,0 0 0,2-2-1,1-1 0,-1-3 1,4 2-1,-1-4 1,0 1 0,1-2-1,-2-2 1,0-1 1,1 1-1,-1-2 1,1 3-1,-2-1 0,0 2 1,0-2-1,0 1 0,1 1 0,1 0 1,0-1-1,0 0 0,3 1 0,0 0 0,-1-2-1,3 0 1,0 2-1,0-3 1,0-1-1,2 0 0,-1-2 0,0 1 0,2-2 0,-2-1 0,2 0 0,0-2 0,0-1 0,2 0 0,-2 0 1,0 0-1,2 0 1,-3 0-1,1 0 1,-1 0 0,-1-1 0,-1 1-1,0 0 1,1-1 0,-2 1 0,0-1-1,1 0 1,-2 1 0,2-2 1,-1-1-1,2 1 0,0-1 1,2-2-1,-1 1 1,2-4-1,-1 0 1,4-1-2,1-1 0,3-1-2,2 0 0,3-2-1,1 0 0,1-2 1,1-1-1,0 1 1,-1-3 1,0 0 1,-1 1 1,-1-3 0,2 2 0,-1 0 0,1-1 0,-1 2 0,2-1 0,-1 2 0,0 0 0,-1 0 0,1 0 1,-1-1-1,1-1 0,-1-1 1,1 1 0,0 1 1,-1-3 0,0 3 0,-1 0 1,-1 0-1,0 2 0,-2 0 0,-2-1-1,0 0 0,-2 2-1,0-2 0,-1 1 0,-1 1-1,0 2 1,-3-1 0,0 4 0,-1-1 0,-3 2-1,1 1-4,0-2-8,-2 2-21,0-2-4,2-9 10,-2 1 28</inkml:trace>
  <inkml:trace contextRef="#ctx0" brushRef="#br0" timeOffset="261860.9776">3564 12455 80,'-3'0'6,"1"2"2,1 1 0,-2 2 1,1 5-1,3 2 0,0 2-2,2 6 0,0 4-3,4 2-1,-2 2-1,1 2 0,2-1-3,0-2-6,1 0-12,-1-6-22,1 0-32,7 0 74,-2-7 0</inkml:trace>
  <inkml:trace contextRef="#ctx0" brushRef="#br0" timeOffset="262493.0138">3656 12422 67,'8'1'4,"2"-1"0,5 2 1,4 1 0,1 0-1,-1 4-2,2 1 1,-2 1 0,-4 4 0,-2 0-1,-6 3 0,-4 1 0,-3-1 0,-3 2 0,-3 1 0,-2-2 0,-3 0 0,1-1 0,-2-3 0,1-1 0,1-3 1,1-2-2,2-2 0,1-2-1,3-3 0,1 0 0,1-2-1,4-4-1,2 1 0,2-3 1,0 2 1,5-1-1,-3 3 1,2 1 0,0 1 0,-1 4 0,2-1 1,-2 3-1,0 3 1,2 0-1,-4 2 1,1 2 0,-2 0 0,-2 1 1,-1 2 0,-3 1 1,-2-1 0,-3 2 1,-2-2 0,-2-1 0,-1 3 1,-5-4-1,2 3 0,-2-3 0,-1 1-1,-1-3 0,0 1-2,0-4-4,2-1-9,2-2-23,-1-3-10,6-1-31,10-6 76,3-2 0</inkml:trace>
  <inkml:trace contextRef="#ctx0" brushRef="#br0" timeOffset="262803.0315">3983 12572 181,'1'3'2,"0"0"1,2 3 0,2 3 0,0 3 0,-1 1 0,2 3-4,0-3-10,-3 1-25,3 1-13,-2-1-52,0 2 101,-1-2 0,-2-3 0</inkml:trace>
  <inkml:trace contextRef="#ctx0" brushRef="#br0" timeOffset="262949.0398">3964 12453 91,'0'1'-36,"0"0"-19,8 15 55,-1 0 0</inkml:trace>
  <inkml:trace contextRef="#ctx0" brushRef="#br0" timeOffset="263422.0669">4217 12462 156,'-9'-7'2,"8"9"-1,1 1 1,-1 2 0,-3 2-1,1 5-2,0 0-1,-2 5 1,1-1 0,2 2 0,1-1 1,2 2-1,2-4 1,2-1 1,0-4 1,5-2 0,-1-4 1,1-4 0,1-5 2,1-3-1,-2-4 2,2-3-1,-3-1 3,0-3 3,0 2 0,-2 1-1,-3 1-1,-2 5-2,-1 4 0,-1 0-2,-1 8-3,0 3-2,0 2-2,0 4-1,3 1-5,2 2-9,2 0-14,1-2-25,2 0 1,0-1-31,17-7 86,-3-4 0</inkml:trace>
  <inkml:trace contextRef="#ctx0" brushRef="#br0" timeOffset="263789.0879">4520 12281 129,'-2'2'0,"0"3"0,-2 3-1,1 0 1,-1 1 0,1 4-1,1 0 1,2-2 0,2-1 0,1 1 1,1-3 1,2 0 0,2 0 0,0-3 1,3-1 0,0 2-1,-1-2 1,1-1 0,-3 0 1,1 1-1,-2 0 1,-1 1 0,-3 3 0,0 1 0,-6 1-1,-1 1-2,-4-2-6,-3 0-8,0 0-18,-2-3-16,0-1-32,1-13 79,3-4 0</inkml:trace>
  <inkml:trace contextRef="#ctx0" brushRef="#br0" timeOffset="263960.0977">4534 12366 122,'-3'8'1,"0"3"0,-1 4-7,-1 2-12,-1 4-22,0 3-20,-6 25 60,2-3 0</inkml:trace>
  <inkml:trace contextRef="#ctx0" brushRef="#br0" timeOffset="264345.1197">3880 13063 175,'0'-1'4,"0"-1"-1,4-3 1,1 0 0,4-2-2,5-2-1,6-2 1,2 0 0,5-4-1,6 1 1,3-3 0,3-1-1,3-2 1,4 0-1,-1-2 1,3 0 0,-1 4 1,1-2-1,-3 2 1,-1 2-1,-5 3 1,-3 3-1,-3 0-2,-6 3-5,-4 1-9,-4 3-19,-6 1-20,-3 2-67,0 5 120,-5-1 0,-1 1 0</inkml:trace>
  <inkml:trace contextRef="#ctx0" brushRef="#br0" timeOffset="267811.3179">5270 12847 104,'-1'-1'4,"-3"-4"0,0-2 0,1 3 0,1-2-2,-2-2 0,2 1-1,1 1 0,0-1-2,2-2 1,1 3-1,2-3 0,-1 3 0,3-2-1,0 4 1,0-1 0,-1 3 1,3 1 0,-3 1 0,4 4 0,-3-1 2,2 4-1,1 0 1,1 1 1,1-1 0,2 2 1,-2-4 0,3 0 0,0-3 1,1-2-1,0-2 0,1-2 0,-1-4 0,0 0-1,-2-1 0,-1-3 0,-1-1 0,-3 0 1,-1 0-1,-2 1 0,-3 0 0,-1 2 0,0 1 0,-2 2-2,1 4 0,-1-1 0,1 3 0,0 1-1,-2 1-1,2 4 1,0 2-1,0 2 1,1 4 0,4 1 0,3 2 0,1 0 0,2 2 1,2 0 0,0 2 0,0-1 0,1 2 0,-3-4 0,0 2 1,-5-2 0,-2-1 0,-3-3 1,-3 2 0,-3-3 0,-4 0 1,-4-1-1,-3 1 0,-4-1 0,-2-1-1,-1 0 0,-2-1-1,2-2-1,-1 1-2,3-3-10,3 0-17,3-2-20,4-2-5,4 1-34,17-14 88,4-2 0</inkml:trace>
  <inkml:trace contextRef="#ctx0" brushRef="#br0" timeOffset="268164.3381">5900 12687 189,'1'-3'10,"4"-1"0,1 0 0,2-3 0,1 2-6,4-1-8,-1 2-13,3 0-18,-2 2-16,-1 1-75,2 12 126,-3-1 0,-2 1 0</inkml:trace>
  <inkml:trace contextRef="#ctx0" brushRef="#br0" timeOffset="268356.3491">5974 12763 176,'4'2'7,"1"0"-1,4 0-12,2-2-21,1-1-20,2 0-62,19-8 109,-4 0 0,-5 1 0</inkml:trace>
  <inkml:trace contextRef="#ctx0" brushRef="#br0" timeOffset="268994.3856">6305 12504 125,'0'2'3,"0"1"2,0 4 1,1 0 0,0 3 1,1 0 0,1 3 0,0-2-1,-1 1-1,2 2 0,0-6 0,3 1 0,-3 0-1,3-3 0,0-1 1,2-1-1,1-1 0,0-6 0,0 1 0,0-4-1,-2-1 0,1-4-1,1 0 1,-4 0-2,0-2 1,-1 2-1,-2-1 0,-1 2 0,0 2 0,0 2-2,-2 1 0,0 2-1,0-1 1,0 1-1,1 3 0,-1 2 0,3 1 1,-1 2 0,3 2 1,2 0 0,2 3 0,0-3 0,2 3 1,0-5 0,1 0 1,1-1 0,-1-4 1,0 0 1,0-4 0,0-2 0,-3-3 1,2-1-1,-3-4 1,-1-1-2,-1-2 1,-4 0-2,0-2 0,-2 2-1,-1 1-3,-2 3-4,0 3-8,-3 1-16,2 4-26,-1 5-2,0 2-49,0 13 107,3 1 0,0-1 0</inkml:trace>
  <inkml:trace contextRef="#ctx0" brushRef="#br0" timeOffset="269414.4096">6759 12471 90,'3'6'5,"1"4"2,1 1 2,-2 2 0,2 1-1,0 1 0,1 0 1,-2 0 1,2-2 0,3 0 0,1-5 0,1-2 1,1-1 0,3-5-1,-2-3 1,2-2-1,-1-3-2,-1 0 0,-3-4-1,-1-1-1,-2-1-1,-3-1-1,-1 2-1,-3 0-3,-3 1-3,-4 2-6,-3 5-12,-2 1-22,-5 6-17,-1 3-83,-17 13 143,3 1 0,7-3 0</inkml:trace>
  <inkml:trace contextRef="#ctx0" brushRef="#br0" timeOffset="269805.432">7091 12380 176,'2'-1'11,"3"-2"2,2-1 1,3-2 0,1 1-3,3-2-2,1 1-3,-1 0-1,1 1-2,0-1-5,0 1-8,0 0-16,-1 2-21,-1 0-10,-2 0-63,0 3 120,-5 1 0,-3-1 0</inkml:trace>
  <inkml:trace contextRef="#ctx0" brushRef="#br0" timeOffset="270055.4463">7183 12278 163,'1'2'12,"1"6"1,1 0 0,0 1 1,0 4-4,2-1-3,-1 0-2,0 1-2,1 1-6,0-3-10,0 2-20,1-1-21,1-1-83,7 3 137,-2-1 0,0-2 0</inkml:trace>
  <inkml:trace contextRef="#ctx0" brushRef="#br0" timeOffset="270730.4849">7389 12114 110,'5'5'5,"-3"-1"1,4 4 2,-2 0 0,1 2 1,-1 1-2,2 1 0,2 0 0,-1 2-1,3-1 0,0 1 0,1-2 0,0-1 1,1-1 0,-2-4-1,-1 0 0,2-6 0,-3-3-1,0-3-1,1-4-2,-1 1 1,-2-4-2,0 2 1,0-3-1,-1 5-1,-3-2 1,0 4-2,-1 2 0,-1 1-1,0-1-1,-1 4 1,1-1-1,0 2 1,0 2 0,2 1 0,-1 3 2,3 0 0,0 0 0,3 0 1,2 1 1,0-2 0,1-2 1,2-1 0,-1-3 1,1-1-1,0-4 1,-1-2-1,-1 0 1,0-2-1,-3-1-1,-1-3 0,-2 1 0,-3 0 0,-2 1-2,0 0-3,-2 1-3,-3 2-5,-1 1-11,-1 3-17,0 1-17,0 2-71,-1 13 127,1 1 0,3 1 0</inkml:trace>
  <inkml:trace contextRef="#ctx0" brushRef="#br0" timeOffset="271034.5023">7813 12047 152,'1'6'11,"3"0"3,-1 3 0,0 2 0,2 2-2,-2-2-3,2 2-2,0 1-2,2 2-1,-2-2-2,1 3-9,0 1-17,-2 0-30,1 1 0,1-1-51,2 1 105,0-4 0,-1-3 0</inkml:trace>
  <inkml:trace contextRef="#ctx0" brushRef="#br0" timeOffset="272112.564">7987 11938 90,'5'-2'5,"-2"1"1,5-2 0,-3 1 1,1-1-2,-2 0 0,4 1-1,-2 1 0,1-2 1,2 3 0,1 0 1,2 0-1,2 0 1,0 4 0,-2-2 0,2 2 0,-3 1-1,-3-1 0,-2 3-1,0 2 0,-5 2-1,-2-3 0,-2 4-1,-1-3 0,-2 0-1,-1-1 1,1-3-1,-1 2 1,-1-3-2,1-2 1,4-1 0,-2 0-1,3-3 0,0 0-1,4-2 0,-1 0 0,2-3 0,1 1 1,0-3-1,1 1 1,0-2 1,1 0-1,-2-1 0,2 1 1,0-2-1,0 1 1,2 0-1,-1-1 0,1 0 1,-1 0-1,1 0 1,-2 4-1,-1-1 1,0 1 0,0 1 0,-2 3 1,2-2-1,-4 5 0,0-2 0,-1 3-1,0 0 1,0 0-2,0 0 1,0 0-1,0 0 0,0 0 0,0 0-1,0 0 1,0 0 0,0 0 0,-1 3 1,1-2 0,-1 5-1,-1 3 1,0-1 0,0 1 0,1 3 0,0-2 0,1 2-1,0-4 1,0 2 1,1-1-1,1-1 0,-1-2 1,4 1 1,-3-1-1,3 1 2,2-2 0,-2 0 1,4-1 0,0 0 1,1-3 1,-1-1-1,5 0 1,-3-1 1,1-3-1,1 1 1,-2-2-1,2-1 0,-1-1 0,0 0-1,-3 3 0,0-3-3,-1 3-13,-4 1-49,1-2-1,1 1-109,-7-2 170,0 0 0,-2-4 0</inkml:trace>
  <inkml:trace contextRef="#ctx0" brushRef="#br0" timeOffset="300061.1625">6822 12769 59,'-3'-2'3,"1"0"1,-4-1-1,4 1 1,-1 2-3,0-1 0,-2 1-1,4 1 1,-1 4-1,-1-1 1,1 2-1,0 0 1,-2 2 0,2 2 0,-1 2 0,1 0 1,1 3-1,0-1 1,2 3-1,0-2 1,1 2 0,1-1 0,3-2-1,-1 0 1,4-1 0,1 0 0,4-1 0,0 0-1,4 0 1,-1 1 0,4 0-1,0 0 1,0-1-1,-1 2 1,2-2 0,-1-1 1,0-1 0,2 1 1,-2-3 0,0-2 2,1 2 0,0-2 0,-1-3 1,-1 1-1,0-1 0,-1 0 0,-1-1-1,1-2 0,-2 0-1,1 0 0,-2 0 0,0-4 0,-2 3 0,1-3-1,-3 1 0,3-1-1,-4-1 0,1 2 0,0 1-1,-2-1 0,3 3 0,-4-2-3,2 2-6,-1-1-9,0 1-13,-1 0-15,1 0-70,1-3 115,-2 0 0,-1 0 0</inkml:trace>
  <inkml:trace contextRef="#ctx0" brushRef="#br0" timeOffset="300384.181">7527 13099 95,'2'2'6,"2"1"1,0 1 2,1 3 0,0-1-1,1 3 0,-2-2-1,-1 3 0,-1 0-1,-1 2-1,-3-1-2,-1 2-2,-1-1-8,-3 0-8,-1 0-23,1 0-8,0-2-19,4-2 65,2-3 0</inkml:trace>
  <inkml:trace contextRef="#ctx0" brushRef="#br0" timeOffset="300752.2021">7811 12998 103,'-1'2'9,"0"3"0,0 4 2,1 1 0,0 2-2,1 3-1,1 2-2,1-1-2,1 4-1,1-3-3,1 0-3,-2 0-6,2-2-11,-1-5-19,1 1-7,-2-4-10,2-4 56,-2-3 0</inkml:trace>
  <inkml:trace contextRef="#ctx0" brushRef="#br0" timeOffset="301377.2378">7829 12977 134,'2'-2'8,"1"-1"1,2 0 0,5 0 0,-2 0-2,3 1-1,-1 2-2,1 3-1,-1 1-1,-2 3-1,1 3-1,-3 1 0,-4 2-1,0 0 0,-2 1-1,-2 2 1,0-2-1,-3-2 0,1-1 1,-2-2 1,3-3 1,1-2-1,0-1 1,1 1-1,1-4 1,0-4-1,1 2 0,1-2-1,0 0 1,-1 1-1,4-1 0,-2 0 1,2 3-1,0-4 1,2 5-1,0 0 1,0 0 0,1 3 1,-1-1-1,3 1 0,-3 0 1,1 3-1,-2-3 1,1 4-1,-2 0 1,-1 0 0,-2 1 1,-2 2-1,0-3 1,-3 0 0,0 2-1,-4-2 1,3-1 0,-4 2 0,3-4 0,-4 1 0,1-4-1,0 2 1,2-2-1,-1 0-1,1-2-1,1 1-4,1-1-6,1-1-10,1 2-8,0-1-13,0 1-56,6 0 98,-1 1 0,2 0 0</inkml:trace>
  <inkml:trace contextRef="#ctx0" brushRef="#br0" timeOffset="301755.2594">8039 13012 117,'5'2'14,"2"2"2,4 1 1,-3 1 2,3 1-4,-1 3-3,-1-1-2,-1 3-2,-1-2-3,1 2-1,-5 0-2,1-4-5,-2 1-12,1 1-25,-1-3-14,-1-2-73,-2-2 127,-2-2 0,-1-3 0</inkml:trace>
  <inkml:trace contextRef="#ctx0" brushRef="#br0" timeOffset="301957.271">7992 12784 176,'2'3'-6,"0"-1"-6,0 0-13,4 4-17,-1 0-49,3 14 91,1 0 0,0-1 0</inkml:trace>
  <inkml:trace contextRef="#ctx0" brushRef="#br0" timeOffset="302506.3024">8273 12940 132,'0'0'7,"-3"-1"1,2 1-1,-1-2 0,-3 2-2,0 2-3,1 0-1,-1 4 0,-3 1-1,3 3-1,0 3 1,1-2-1,0 2 1,1 0-1,2-1 1,1 1-1,1-5 1,2 3 0,0-6 0,3 3 0,-2-4 2,4 3-1,-2-5 1,1-2 0,-2 0 1,3-2 0,-2-2 0,2-2 0,-3-3 0,1-1 0,-2 0-1,1-4 0,-2 4 1,-3 3 0,1-3-1,-1 4 0,0 1-1,0 2-1,0 0 1,0 3-1,0 0-1,0 0 0,1 3 0,0 0 0,2 3 0,1 1-2,0 1-6,0-1-7,4 3-10,1-5-12,-1 0-72,16-6 110,-3-4 0,-3-2 0</inkml:trace>
  <inkml:trace contextRef="#ctx0" brushRef="#br0" timeOffset="302941.3273">8490 12765 113,'-1'2'5,"1"0"1,-1 0-1,-2-1 0,0 2-2,-2-1-3,1 0-1,-1 3 1,0 0-1,-1 3 1,2 1-1,1 4 1,2 1 0,1-1 1,3 0-1,0 0 0,1-4 0,2 3 1,-1-6 0,2 0 1,2-3 0,1-1 0,-1 0 0,2-1 1,-2-1-1,0 0 1,0 2-1,-1-1 1,2 1-1,-5-1 0,4 2 0,-3 0 1,0 3-1,-3-3 0,0 5 0,-2-3 0,-1 2-2,-1 0-3,-3 1-4,1-2-6,-3 3-8,1-1-10,-3 0-15,3-3-8,-1-3 54,2-2 0</inkml:trace>
  <inkml:trace contextRef="#ctx0" brushRef="#br0" timeOffset="303311.3484">8511 12789 76,'0'5'2,"0"-1"2,0 2 0,0 1 0,0 0 0,-1 3 0,1 2 0,0 1 0,1 1-1,-1 5 0,1-3-1,-1 2 0,0-4 0,0 3 0,0-2 0,0-1-1,-1-3-1,1-1-4,-1-2-9,1 1-16,0-2-10,1 4 1,0-3 38</inkml:trace>
  <inkml:trace contextRef="#ctx0" brushRef="#br0" timeOffset="303831.3782">8227 13341 73,'7'-1'6,"5"-2"1,3-1 2,3-3 2,2-1 0,5-1 0,1-3 1,3-2 1,0 2 1,0-3-1,3 0 1,-2 0-1,0 1-1,-1-1-2,-2 1-1,1 2-2,-3 0-1,-2 1-1,0 3-3,-2 1-1,-4 1-2,-1 2-10,-5 2-24,1 2-21,-5 1-100,-9 12 156,-4 0 0,-3 1 0</inkml:trace>
  <inkml:trace contextRef="#ctx0" brushRef="#br0" timeOffset="309582.7071">10760 16407 55,'0'-3'2,"2"-4"-2,0 3 0,-1 1 1,2-3 0,0 2 1,2 0 0,-1 1 1,4 0 1,-1 3 0,3 0 0,-2 2 0,4 1 0,-1 0 0,-1 1-1,4 1 0,-2 0 0,2 0 0,-2-2 1,2-1 1,-2 0 1,-1-2 0,1-2 1,-2-2 0,-2 1 0,0-5-1,1 0-1,-2-1-1,-1-3-1,1 0 1,-2-1-1,-3 1 0,1 0 0,-2 3 1,-1-1 0,0 3-1,-1 2-1,1 2-1,0 0 0,0 3 0,0 0 0,0 3-1,1 2 0,1 1 0,1 5 1,1 2 0,1 0 0,0 0 0,3 3 0,-3 0-1,2-1 0,0 2 0,-2-1 0,2 1 0,-2-2 1,0 2-1,-3-3 1,0 1 0,-1-3 2,-2 0 0,1-4 1,-3 1 0,2-4 0,-4 4 1,1-4 0,-4 2-2,1 1 1,-3 0-1,0-2-2,-2 2 1,0-1 0,1-3-2,0 1-2,4-4-4,-1 3-12,1-4-16,3 0-21,1 0-73,7-12 128,2 2 0,2-3 0</inkml:trace>
  <inkml:trace contextRef="#ctx0" brushRef="#br0" timeOffset="310085.7359">11366 16304 102,'0'0'14,"1"-1"3,2 0 1,0-1 2,3 0-3,0-1-2,0-1-3,5-1-3,-2 2-2,0-2-4,3-1-6,-2 3-10,-1-2-14,-2 3-20,1 1-8,-1-2-34,0 9 89,-2-1 0</inkml:trace>
  <inkml:trace contextRef="#ctx0" brushRef="#br0" timeOffset="310270.7465">11460 16395 197,'2'-1'14,"2"0"0,2 0-1,3-1-1,-1 2-15,4-3-29,0-1-24,2 0-103,10-9 159,-3 1 0,-2-1 0</inkml:trace>
  <inkml:trace contextRef="#ctx0" brushRef="#br0" timeOffset="313255.9172">11791 16068 153,'-3'0'9,"1"0"0,-3-2 1,3 2 0,0 0-3,0 0-1,1 0-2,1 0-1,0 0 0,0 0-1,0 0 0,0 0 0,0 3 0,1-2 0,-1 2 0,0 0-1,1 2 1,-1 1 0,0-1-1,0 5 0,0-1-1,0 1 1,0 0-1,1 3 0,-1-2 0,2 1 0,-1 0 0,1 0 0,0 0 0,1-2 0,0 2 0,-1-5 0,1 2 0,-1-3 0,0-2 0,0 0 1,1 0 1,-2-2 0,5-2 0,-2 1 0,3-6 1,1-1 0,3-3-1,-4-2 0,5-1 0,-6 1-1,1-3 1,-2 6 0,-1-3-1,-1 3 0,-3 3 0,1 3 0,0-3-1,0 3 0,0 0-1,2 1 1,0 1-1,2 1 0,2 1 1,3 2-1,-1 1 1,3 0 0,0 0 0,0 0 0,0 0 1,1-1-1,-1-2 1,1-2 0,-1-1 0,-1-3 0,1 0 1,-2-5 0,0 1-1,-1-4 1,-1-2 0,-2 0 0,-1-1 0,-1 0 0,-3 0-1,-2-1 0,-4-1-1,0 0 0,0-1 0,-3 2-1,0 0-1,2 5-2,-1-3-5,2 6-5,3 1-9,-2 4-21,0 3-15,3 6-67,1 15 126,0-1 0,2 0 0</inkml:trace>
  <inkml:trace contextRef="#ctx0" brushRef="#br0" timeOffset="313683.9417">12203 16058 165,'0'0'11,"1"1"1,0 2 2,1 1 1,0 3 0,1 1-2,-3 1-1,3 3-3,-1-1-1,1 5-2,-1 0-2,1 1-1,-1 0-1,0 1-2,0 1-2,1-1-4,0 0-8,0 0-19,0-2-28,1-2-1,-1-5-49,7-9 111,-2-3 0,2-5 0</inkml:trace>
  <inkml:trace contextRef="#ctx0" brushRef="#br0" timeOffset="314809.0061">12306 15898 101,'5'-1'9,"-1"1"3,3-2 1,-3-2 1,5 0-1,-2 0-2,3-2-2,-2 2-2,5-2-1,-7 4-3,5 2-1,-4 0 0,2 2-2,-2 1 1,1 4 0,1-1 0,0 5 1,-1-2 0,0 4 0,1 0 0,-4 2-1,-3-1 0,-2 1-1,-2 0 1,-2-3-2,-4 0 1,1-4 0,-1-1 0,1-2 0,1 0 0,3-4 1,0 2-1,3-3-1,0 0 0,-2-3 0,1 1-1,0-3 0,0 1 1,1-4-2,2-2 1,1-1 0,0-1 0,1-2 1,2-1-1,0 3 1,2-3 0,1 1 1,1 2 0,0-1 0,0 1 0,0 2 0,-2 3 0,-1-4 1,0 3 0,-2 1-1,-2 1 1,1 0 0,-2 1 0,-1 2-1,0 0 0,-1 1 1,1 0-1,-1 2-1,0 0 1,-2-2-2,0 1 0,0-1 1,0 2-1,1-2 0,1 2 1,0 0-1,-1 2 2,1-1 0,-1 3 1,1 0 0,-1 2 0,1 1 0,0 0 0,0 3 0,0-1 0,0 1-1,1 0 1,0-1-1,0 1 0,0 0 2,1 1 0,0 0 1,1-1 0,-1-1 0,1 3 0,-1-4 1,2 2 1,-2-3-2,2 1 1,-1-4 0,0 0 1,-1-1 0,2-1 0,1-1 1,1-1 1,-2 1-1,6-2-1,-5 1 1,4-1-1,0-1-1,-2-1-1,2 1-1,-2-1 0,2 0-1,-4 2 0,3-2-1,-3 1-2,0 2-6,-4-1-11,2-2-32,-1 1-11,0-1-90,-7-7 152,2 0 0,-2 0 0</inkml:trace>
  <inkml:trace contextRef="#ctx0" brushRef="#br0" timeOffset="317283.1476">12465 15513 131,'-5'0'7,"-2"0"0,2 0 0,-4 0 0,0 0-2,-2 0-2,1 0-1,-4 3-1,3 0 0,-2 1-1,-3 1 1,-1 0-1,-1 2 0,-2-2 0,0 4 1,-3-1-1,-1 0-1,0 2 2,-3 1-2,0-1 1,-3 1 0,-1 0 0,-1 0-1,-2 0 1,-1 1 0,-3 0 0,-3-1 0,0 0 0,-1 1 0,-1 0 0,0-1 0,1-1 0,1 1 0,2-2 0,1 1 0,2 0 0,2 1 0,1-3 0,1 2 0,2-2 0,1 3 0,1-2 0,1 1 0,-2-2 0,4 0-1,-4 2 1,2-2 0,-3 2-1,2-1 1,-1 1 1,1-1 0,1 1-1,1 2 1,1-1 0,3 0 0,1 1 0,1-2 0,2 2 0,0-4-1,1 1 0,0-2 0,2 0 0,0-2 0,1-1 1,0 1 0,0 1-1,2-3 1,1 1 0,2 0 0,0-1-1,2 1 0,1 0 1,2 0-1,-3 1 0,2-1-1,1 4 1,2-4 0,-1 3 1,1-1-1,0 1 1,0 1-1,1 2 1,0-1 0,1 4 0,0 1 0,1 0 0,0 3-1,0 0 1,1 4-1,0-1 0,1 3 0,-1 0 0,2-1-1,1 0 1,-1 0-1,0-1 0,-1 1 1,2 0-1,0-2 0,0 1 0,1-2 0,-1 1 1,1 1 1,-1-2-1,1 1 1,2-1-1,-3-2 1,2 2-1,0-4 2,0 0-2,2-1 1,-3-2-1,1 0 0,0 0 1,0 1-1,-1-2 0,0 1 0,-2-2 0,0 3 1,1-4-1,0 1 0,-2-1 0,1-2 0,-1-1 1,2 1-1,-1-2 1,1 1-1,0-2 1,1 1-1,-3-1 1,4-1-1,-2 1 1,2 0-1,0-3 0,2 4 1,-4-3-1,4 1 1,-3-1 0,3-1-1,-3-1 1,3 2 0,0-4 0,1 2 0,0-3 0,2 0-1,-2 1 1,3 0-1,-2-1 0,2-1 1,2 1-1,2-2 0,1 3 0,2-3 1,-1 1-1,2 0 0,2-1 0,-2-1 1,2 1-1,-3-1 0,2 0 0,-1-1 0,2-1 0,2 1 0,-1-3 0,3 2 0,-2-1 0,3 0 0,-1-3 0,2 3 0,-2-2 0,2 0-1,-1 0 1,1 1-1,0-1 1,2-2-1,1 1 0,1-2 1,1-1-1,-1 1 0,2-2 1,0 3-1,0-2 1,-2 1 0,0 2-1,-3 2 2,0 1-1,0 0 0,-3 1 0,1 0 0,-4 2 0,2-2 1,-1 1-1,0 0 0,-1 0 0,1-1 1,0 1-1,3-1 1,-1 1 0,3-3 0,-1 3-1,0-3 1,2 1 0,-3 1 0,1-1 0,-2 0-1,1 1 1,-3-2-1,0 3 1,0-1-1,-1 1 0,0-1 0,-1 2 1,-2-1-1,0 2 0,-1-2 0,-2 2 0,1 0 1,-2 0-1,1-1 0,-2 0 1,2 0-1,-2 0 1,2-2-1,0 1 1,-1 1-1,2-2 1,-1 2 0,-2 0 0,-4 1 1,3-1 0,-5 4 1,-2-1 0,-4 1-1,2-2 1,-4 3 0,-1-3-1,-1-1-1,0 0 1,-1-3-2,-3-1 1,0 0-1,-4-3 0,1-1 1,-2-1-1,1-3 0,-4-2 0,2-4 0,-2 0 0,0-4 1,1-2-1,-1-1 0,1-2 0,1-3 1,-1 2 0,2-1 0,0 0 0,0 2-1,1 1 1,1 2 0,0 2-1,0 3 1,3 2-1,-1 3 1,0 1-1,0 2 0,0 3 1,0-1-1,-1 2 0,1-1 0,0 2 0,-1-1 0,1 2 0,0 3 0,0-3 0,0 5 0,0-1 0,1 2 0,-4 0 0,0 1 0,-1 1-1,1 1 1,-5 1 0,2 1-1,-2 2 1,-4 1 0,-3-1 0,-3 2 0,-7 1 0,-5 4 0,-5 0 0,-7 2 0,-7 5-2,-4 0-7,-3 3-17,-5 4-30,1-2 0,-2 2-48,-30 2 104,13-4 0,13-9 0</inkml:trace>
  <inkml:trace contextRef="#ctx0" brushRef="#br0" timeOffset="318642.2253">13265 15748 58,'2'1'5,"0"0"0,1 2-1,1 0 0,-2-1-1,3 2-1,0-1 1,-3 0-1,2-1-1,1 3 1,-2-3-1,2 3 1,-2 0-1,1-2-1,0-1 1,0 4 0,-2-4 1,0 0 0,1 1 1,-1-1-1,0-1 2,0 1 2,0 0 0,-2-2 0,0 0-1,1-1 1,1 0-1,2-2 0,-2 0-1,2-2-1,-1-2 0,1 2 0,0-5 1,1-1 0,3 1 1,-2-1 1,2-4 0,0 2-1,0-1 1,1-2-1,0 0-1,0-3 0,2 1 0,-1-3 0,0-1 0,1 1 1,1-4-1,0 1 1,0 0 1,1 0-2,1-1 0,-2 1-1,3 2-1,-4 0 0,0 5 0,-1 1-1,-4 5-2,0 0-3,-2 4-7,-2 2-13,-1 3-22,1 2-11,-6 6-59,-4 18 116,0-2 0,-3 5 0</inkml:trace>
  <inkml:trace contextRef="#ctx0" brushRef="#br0" timeOffset="319437.2708">13367 15741 83,'8'-11'11,"0"-4"1,-1 0-1,2-5 0,0 0-2,1-4-1,-1-3-2,3 0-1,0-4 0,1-1-3,0-3 1,1 0-1,2-2-1,-2 3 0,1 0 0,-1 2-1,0 4 0,-1 3-1,-2 4-2,-2 6-5,-3 3-9,-1 5-12,-1 3-13,1 3-29,-1 6 71,1-1 0</inkml:trace>
  <inkml:trace contextRef="#ctx0" brushRef="#br0" timeOffset="344585.7092">15565 16095 172,'-3'0'9,"0"-1"0,-3-1 0,4 2 0,-1 0-3,0 3-3,1 3-2,3 4-1,0 5 1,2 4 0,-1 5 1,1 1-1,0 3-1,3 0 0,-1 0 1,0-2-1,1-1-1,1-4-5,1-2-8,0-5-9,0-1-15,-1-5-14,1 0-38,-2-13 90,0 0 0</inkml:trace>
  <inkml:trace contextRef="#ctx0" brushRef="#br0" timeOffset="345227.7459">15565 16133 125,'-2'0'8,"0"-2"2,0 2-1,5-1 1,3-1-2,3 0-3,5 1-1,1 0-2,2 2-1,-2 1 0,2 1-2,-4 1-1,1 3-3,-5 2-2,-3 0-1,-4 5-1,-3 0-1,-4 3 0,-2 1 1,-4 0 2,-1-2 2,-2 0 1,-1-2 1,3-5 2,-2-1 1,6-2 1,1-3 0,6-3 2,3 0 0,7-6 0,2 1 2,5-2 0,0 1-1,1 1 0,0-2 0,-3 3-1,0 2 0,-2 1-1,-1 2 1,-3 1-2,3 2 1,-5-1-1,2 4 0,-1-3 0,-1 4 1,-1 0 0,0 2 0,-2-1 1,-2 2 1,-1-1 0,-3 2 2,-1-2-1,-2 0 1,-1-1 0,-4 2 1,2-3-1,-4 0 0,1-2-1,0 0-1,-1-1 0,1 0-2,1-3-2,3 0-4,0-1-5,1 1-12,1-2-23,1-2-9,0 2-42,6-5 95,-1 0 0,3 0 0</inkml:trace>
  <inkml:trace contextRef="#ctx0" brushRef="#br0" timeOffset="345575.7658">15932 16245 163,'2'7'11,"0"2"0,1 5 1,0-1-1,1 2-2,0 2-4,1-1-4,-2-1-12,1-1-12,0-3-20,0 0-9,-1-3-42,0-6 94,0-1 0,-1-3 0</inkml:trace>
  <inkml:trace contextRef="#ctx0" brushRef="#br0" timeOffset="346221.8028">16142 16245 131,'0'0'8,"0"0"2,0 0-1,0 0 1,-3-2-3,2 1-2,-5 1-3,0 0 0,-1 3-1,-1 4 0,-2 2-2,3 1 1,-1 2-1,3 2 1,2-2-1,0 1 0,3-1 1,2 0-1,0-3 1,3-1 1,1-1 0,2-2 0,1-2 1,1 0 0,-2-4 0,0 0 1,1-3 0,0-3 0,-2-3 1,1 1 1,0-4 2,-4 2 2,1-2 2,-1 2 0,-1 4 0,-1-1-2,0 0 0,0 4-3,-1 1-2,0 1-3,0 3-2,3 2-3,0-1-5,2 4-8,3 1-11,1 0-16,1 1-15,4 1-65,9-6 124,-2-2 0,-2-1 0</inkml:trace>
  <inkml:trace contextRef="#ctx0" brushRef="#br0" timeOffset="346565.8224">16469 16112 191,'-3'0'3,"-1"1"1,-3 2-1,-2 0 1,-1 1-2,-1 2-1,1 1 0,-1 4-1,2-1 0,2 0-1,1 2 0,2 0 1,4-2-1,0-3 1,4 3 1,3-3 0,0-1 0,2 0 0,3 1 0,-2-2 0,-2-2 0,2 3 0,-4-2-1,0 3 1,-2-1-2,-2 2-4,-4 2-7,-2 0-7,-5-1-19,-2 1-13,-3-1-38,-18-1 89,0-1 0</inkml:trace>
  <inkml:trace contextRef="#ctx0" brushRef="#br0" timeOffset="348049.9073">17323 15845 60,'-2'-2'1,"0"-1"0,-1 3-1,1-3 1,1 3 0,1 0 0,0 0 3,0 0 2,0 0 4,-1 1 2,1 1 2,-1 3 2,1 0 1,0 1-1,1 0-2,0 4-2,1 0-1,2 3-4,0 3-1,0 0-3,2 5 0,1 1-1,0 3 0,3 4-1,-3 1-1,3 3 0,-1-1 0,0 0 0,-2 0 0,1-2 0,-1-3 1,-1-5-1,-1-1 1,-1-9 1,0-1 2,-3-2 0,1-6 1,-1-1 0,3-2 1,-3-4-1,1-3-1,0-2 0,-1-3-2,0-2-1,-1-3 0,0 0-1,1-1 1,-1-2-1,1 0 0,0 0 1,0-1-1,-1 0 1,1 1-1,1-2 0,1-1 0,0-1-1,2-1 1,0-1 0,1-2-1,0-1 1,0 1 0,0 0-1,2 4-1,-4 2-4,0 3-8,-1 7-8,-1 2-13,-1 5-20,0 3-77,3 20 132,0 0 0,1 2 0</inkml:trace>
  <inkml:trace contextRef="#ctx0" brushRef="#br0" timeOffset="348535.9351">17698 16063 115,'0'0'8,"-2"-1"0,0 1-1,-2 0 1,2 1-4,-5 2-2,3 1-1,-2 2-2,1 1 1,-2 2-1,3 0 0,0 1 0,2-2 1,3 0-1,0-2 1,4 2 0,1-1 0,2 2 1,0-1-1,3-1 1,-2 0 0,-2-3 1,2 4 1,-3-4 1,0 3 0,-2-1 1,-1 2-1,-3-1 0,-2 3-5,-3-1-9,-2 1-24,-4-3-12,0 0-40,-10-3 86,3-3 0</inkml:trace>
  <inkml:trace contextRef="#ctx0" brushRef="#br0" timeOffset="349270.9772">18391 15669 82,'0'0'4,"0"0"1,2 2 0,1 3 0,1 3-2,0 6 0,5 3 0,-2 2-1,2 5-1,0 5 0,4 3 0,-1 1-1,2 3 1,0 1 0,2-3-1,-3 1 1,2-5 0,-2-3-1,0-5 1,-3-5 3,0-5 3,-4-3 0,1-4 1,-2-8 2,-1-1 0,-2-6 0,1-5-1,-1-6-3,-1-4-2,-1-1 0,0-8-2,-1-2 0,1-2 0,-1-1-1,1-1 0,0 2 0,0 1-3,1 3-7,1 5-14,1 4-18,0 5-9,3 6-33,8 11 83,-1 3 0</inkml:trace>
  <inkml:trace contextRef="#ctx0" brushRef="#br0" timeOffset="349823.0087">18913 15813 117,'-2'0'10,"0"0"1,-3 3 2,-3-3 0,3 0-2,-3 0-2,0 0-3,-2 3-1,2 1-1,-3 2-2,2 2-2,-1 3-1,3 0 0,0 3 0,2-1 0,1 0 0,3 0 0,1-5-1,4 2 1,1-3-1,3-3 2,0-3-1,4-2 1,0-3 0,-1-4 0,2-1 1,0-3 3,-1 0 2,-1-1 1,-4 4 0,0 0 0,-2 0-1,-2 4 0,-1 2 0,0 0-3,-2 6-3,1-1-1,0 3-2,1 2-4,0-2-7,1 4-10,2 0-14,1 0-16,1-1-47,10 8 101,-2-1 0,-2-3 0</inkml:trace>
  <inkml:trace contextRef="#ctx0" brushRef="#br0" timeOffset="350328.0376">19076 15865 130,'1'-3'11,"0"-3"2,2 0 1,-1-6 0,-2 1-2,-1-3-1,-3 1-3,2-3-1,-3 2-2,2 5-2,-2-2 0,1 2-2,0 4-1,0 1 0,-3 2-1,3 3 0,-1 4-1,1 3 1,0 0-1,1 1 1,1 0 0,1-1 0,3 1 0,-2-4 1,4 1 0,0-3 0,3-2 1,-2-1 0,5-2 0,-4-1-1,4-2 1,-2 0 0,2-3 0,-3 4-1,3-5 1,-3 5-1,-1 0 1,-1 1 0,0 1 0,-2 2 0,0 0 0,0 5 0,1 0 0,-1 5 0,0-1 0,0 4-1,-1-1 0,1 1 0,1 0 0,0-1 0,1 1-2,-3-4-2,4 0-6,-2-3-7,2-1-11,-1-1-18,1 2-7,2-4-24,5-7 77,-2-3 0</inkml:trace>
  <inkml:trace contextRef="#ctx0" brushRef="#br0" timeOffset="350512.0482">19244 15791 106,'3'9'4,"-1"0"-1,2 5 0,-3 0-4,1 1-9,-1 0-18,1-2-12,5 5 3,0-4 37</inkml:trace>
  <inkml:trace contextRef="#ctx0" brushRef="#br0" timeOffset="351100.0818">19433 15730 142,'-2'1'7,"-3"1"1,0 3 0,-7 1 0,3 3-3,-4 1-2,-1 2-1,2 3 0,1-1-2,0-2 0,5 3 0,0-5-1,5 1 1,5-4-1,2 0 2,5-4-1,2-2 1,1-4-1,0-2 1,2-2 1,-2-3 0,-2 2 2,-1-3 0,-3 4-1,-1-3 0,-3 3-1,-2 4 0,-1-1-1,1 3-2,-1 2-7,0 2-8,1 3-11,0-2-19,2 7-65,3 1 111,0 0 0,0-3 0</inkml:trace>
  <inkml:trace contextRef="#ctx0" brushRef="#br0" timeOffset="351565.1084">19552 15727 105,'0'2'5,"1"1"0,0 2 1,0 3-1,2 0-1,0 1 0,1 2-2,-1 0 0,-1-3-1,1 1 0,-1-3 0,1 0 0,-1 0 2,0-2 0,-1-2 0,0 0 0,-1-2-1,0-3 1,0 0-2,-1-2-1,0-5-1,0-1-1,0 0 1,0-3-1,2 2 2,1-2-1,1 1 2,1 2 1,0 3 0,3-2 0,-1 3 0,0 3 1,0 1-1,3 2 0,-3 2 0,3 4-1,-3 2 0,3 2-1,-4 1-5,2 2-5,-3-2-11,-2 0-22,0 0-3,-1-3-2,2 0 48,1-3 0</inkml:trace>
  <inkml:trace contextRef="#ctx0" brushRef="#br0" timeOffset="352115.1398">19792 15574 87,'-2'1'2,"1"-1"2,-3 4 0,-1 0 1,0 4 0,0 0 0,1 5 0,2-2 1,0 2 0,2 2-1,1 0 0,2-1 1,1-1-1,4 1 1,0-1 0,0-2 2,3-1 0,0-3 0,-1-1 0,3-4 0,-1 0 0,0-4-2,2-2 0,-2-2-2,1-2-1,0-1 0,-2-3-1,0-1-1,-3-1-1,-1-2 0,-4-1-1,-3 2-2,-1-1 0,-2 2 0,-3 1-2,-1 2 1,-1 6 0,-3 2 1,2 5 1,-1 4 0,2 5 1,0 2 0,2 2 0,2 3 1,2-1-1,2 1-13,4 2-33,2-3-2,6-1-42,25-12 91,-2-3 0,-1-7 0</inkml:trace>
  <inkml:trace contextRef="#ctx0" brushRef="#br0" timeOffset="375322.4672">15986 9256 68,'0'10'6,"1"2"-1,1 2 1,-1 1-1,0 2 0,0 1 0,-1 4 0,1-1 0,-1 5 0,1-1 1,-1 2 1,1 2 0,1 1-1,1 4 0,0 2 0,2 1-1,1 4-1,1 3 0,0 2-2,2 2-1,1 3 0,-2 0 0,1 1-1,-1 0 1,2 2 0,-3-1 0,0 4 0,-1 0-1,1 2 1,-1 4 0,-1 0 0,0 3-1,-1 1 1,2 0-2,-2 2 3,0 2 0,1-1 0,0 1 0,-1 0 0,1 4 1,0-3 0,-2 2-1,0 1-1,-2 0 1,-1 0-1,-2-1 1,1 1 0,-2-3 0,1 1 0,-1 0 1,2-3-1,0 0 0,1 1-1,0-4 0,2 2 0,1 2-1,-1-1 0,0-1 0,1-1 0,-1 0 0,0-1 0,0-3 1,1-1-1,-1-2 1,0 0 0,0-2 2,0 0 0,-1-3 0,0-2 0,-1-4 0,0-3 1,0-2 0,0-7-1,-1-3 0,0-4-1,0-2 0,1-5-1,-1-2 0,0-5 0,0-2-1,0-3-4,0-3-13,0-1-33,1-1-6,-1-2-74,-2-15 130,1-2 0,-2-5 0</inkml:trace>
  <inkml:trace contextRef="#ctx0" brushRef="#br0" timeOffset="376519.5357">15188 13141 88,'0'0'8,"0"0"-1,0 0 2,-1-1 0,-1-1-3,0 2 0,0-1-1,0 1-1,2 0-2,0 0 1,0 0-1,0 0 0,0 0-1,2-2 0,2 0 0,2 2 0,4-3 0,1-1 0,3 1 0,2-1 0,3 0 0,-1-3 1,6 2-1,0-2 0,2 0 1,3 0-1,0 0 1,4 1-1,2-1 0,2 0 0,1 0-1,4 2 1,0-2 0,2 1 0,1 2-1,1-1 1,0 0 0,1 1 0,0 1 0,1-2 1,1 2-1,3 0 0,2 1 0,2-1 0,1 1 0,2-1 0,3 3 0,0-3 0,3 3 0,0-2-1,2-1 1,3 3-1,3-4 0,2 0 1,4 0-1,4 0 0,0-1 1,6 0-1,2 1 0,1-2 1,4 1-1,0 0 1,0-2 1,3 2-1,3-2 2,1 0-1,2-2 0,1-1 1,2 0-1,2-1 1,2 0-1,1-1-1,3 1 0,-1-1 1,-1 1-2,2 1 1,-1 1 0,-2 1 0,2-1 1,-2 0-1,-4 0 2,0 0 0,-2 0 1,-3 1 0,-4 0 0,-3-1 1,-6 2 0,-3 0 0,-4-1 0,-4 0 1,-5-1 0,-4 2-1,-4 0 1,-4-1-1,-5 1 0,-7 0-1,-4 0-1,-6 0-3,-6 3-8,-5 1-47,-4 0-6,-4 1-118,-12-11 179,-4 1 0,-8-4 0</inkml:trace>
  <inkml:trace contextRef="#ctx0" brushRef="#br0" timeOffset="377657.6008">16631 11361 224,'0'0'16,"0"0"1,0 0 1,0 0 1,0 0-6,0 0-3,-1-2-3,1 0-4,0 0-5,0 0-9,0 0-17,0 2-26,0 0-11,1 1-102,1 5 167,0 0 0,1-1 0</inkml:trace>
  <inkml:trace contextRef="#ctx0" brushRef="#br0" timeOffset="378073.6246">16925 11052 269,'0'0'7,"0"0"0,0 0 0,0 0-1,-1-2-7,-1-1-8,2 3-17,0-5-29,-1 2-8,0 1-79,3-2 142,1 1 0,0 1 0</inkml:trace>
  <inkml:trace contextRef="#ctx0" brushRef="#br0" timeOffset="378411.6439">17137 11330 281,'0'0'10,"0"0"-1,-3-2 0,2 0 0,-1-1-6,1 2-7,0 0-13,1 1-29,0 0-18,0 0-126,-6-6 190,0 2 0,0 0 0</inkml:trace>
  <inkml:trace contextRef="#ctx0" brushRef="#br0" timeOffset="378675.659">17349 10858 212,'2'0'3,"0"0"0,0 0-5,2-3-11,-1-1-22,0-1-17,1 1-64,8-9 116,-2 3 0,0 1 0</inkml:trace>
  <inkml:trace contextRef="#ctx0" brushRef="#br0" timeOffset="378927.6734">17684 10682 100,'2'0'-21,"1"1"-15,2 1-7,9 2 43,2 0 0</inkml:trace>
  <inkml:trace contextRef="#ctx0" brushRef="#br0" timeOffset="379125.6848">17753 11061 216,'1'-1'-1,"1"-5"-11,0-1-24,1-4-14,0 1-67,2-11 117,0 3 0,-2 3 0</inkml:trace>
  <inkml:trace contextRef="#ctx0" brushRef="#br0" timeOffset="379373.6989">18058 10323 234,'1'-9'3,"-4"5"0,2 0 0,-2-3-4,1 2-9,1 3-23,0 0-21,1 0-91,5 3 145,-1 0 0,2 0 0</inkml:trace>
  <inkml:trace contextRef="#ctx0" brushRef="#br0" timeOffset="379596.7117">18190 10669 153,'2'3'0,"2"-1"-5,0 1-10,2 3-15,-1-3-13,2 0-17,5-11 60,-1 1 0</inkml:trace>
  <inkml:trace contextRef="#ctx0" brushRef="#br0" timeOffset="379835.7254">18495 10017 234,'0'0'3,"0"-3"-3,0 1-8,0 1-18,0-1-23,0 0-5,0 2-46,0-1 100,1-1 0,0 2 0</inkml:trace>
  <inkml:trace contextRef="#ctx0" brushRef="#br0" timeOffset="380010.7354">18648 10418 182,'-2'2'-3,"1"0"-9,0 1-10,1 0-11,1-1-13,2 1-20,9-9 66,0-1 0</inkml:trace>
  <inkml:trace contextRef="#ctx0" brushRef="#br0" timeOffset="380234.7482">18820 9967 215,'-4'-7'-5,"3"3"-13,0 1-21,1 0-10,1-4-55,3-14 104,0 4 0,1-2 0</inkml:trace>
  <inkml:trace contextRef="#ctx0" brushRef="#br0" timeOffset="380414.7585">19140 9520 127,'0'0'-38,"1"0"-3,1 0-7,5-1 48,2 0 0</inkml:trace>
  <inkml:trace contextRef="#ctx0" brushRef="#br0" timeOffset="380766.7786">19414 10386 83,'2'-1'-83,"6"-12"83,1 2 0,0-3 0</inkml:trace>
  <inkml:trace contextRef="#ctx0" brushRef="#br0" timeOffset="381520.8218">16598 11903 223,'1'-5'-25,"0"1"-17,1-4-11,2-3-50,6-15 103,1 2 0,-2 0 0</inkml:trace>
  <inkml:trace contextRef="#ctx0" brushRef="#br0" timeOffset="381671.8304">16756 11627 124,'4'-2'-18,"3"0"-15,3-3-40,12-6 73,1-2 0</inkml:trace>
  <inkml:trace contextRef="#ctx0" brushRef="#br0" timeOffset="381860.8412">17260 11321 108,'0'0'-31,"0"-3"-8,8-8 1,-1 0 38</inkml:trace>
  <inkml:trace contextRef="#ctx0" brushRef="#br0" timeOffset="382404.8723">19292 9532 209,'-2'-2'-18,"1"-4"-26,-1 0-6,3-1-47,12-9 97,-1 0 0,1 5 0</inkml:trace>
  <inkml:trace contextRef="#ctx0" brushRef="#br0" timeOffset="382547.8805">19537 9361 175,'2'-1'-28,"0"-1"-17,1 2-57,8-7 102,1 0 0,-2-1 0</inkml:trace>
  <inkml:trace contextRef="#ctx0" brushRef="#br0" timeOffset="382799.8949">19045 10190 121,'4'-4'-47,"2"-4"-27,14-23 74,0 2 0</inkml:trace>
  <inkml:trace contextRef="#ctx0" brushRef="#br0" timeOffset="382975.905">19522 9570 177,'2'-2'-31,"2"-1"-15,0 2-54,5-11 100,0 2 0,-3-2 0</inkml:trace>
  <inkml:trace contextRef="#ctx0" brushRef="#br0" timeOffset="383140.9144">19741 9406 141,'0'0'-46,"2"0"-49,-2 5 95,-2 1 0,-3 2 0</inkml:trace>
  <inkml:trace contextRef="#ctx0" brushRef="#br0" timeOffset="383609.9412">17177 11521 136,'2'1'-19,"4"2"-19,2-2-41,13-6 79,-1-2 0</inkml:trace>
  <inkml:trace contextRef="#ctx0" brushRef="#br0" timeOffset="383755.9496">17544 11293 132,'2'-4'-24,"2"-2"-17,2-2-26,12-19 67,-2 2 0</inkml:trace>
  <inkml:trace contextRef="#ctx0" brushRef="#br0" timeOffset="383925.9593">18149 10761 128,'7'-5'-36,"2"-2"-6,6-3-8,15-16 50,-1 0 0</inkml:trace>
  <inkml:trace contextRef="#ctx0" brushRef="#br0" timeOffset="384080.9682">19038 10199 67,'3'-4'-38,"13"-7"9,-2 0 29</inkml:trace>
  <inkml:trace contextRef="#ctx0" brushRef="#br0" timeOffset="384252.978">19570 9837 178,'6'-5'-28,"6"-3"-17,2-1-60,16-12 105,-3 3 0,-4 2 0</inkml:trace>
  <inkml:trace contextRef="#ctx0" brushRef="#br0" timeOffset="384428.9881">19873 9578 181,'7'-8'-19,"-5"4"-22,1-3-5,2-1-29,10-11 75,0 2 0</inkml:trace>
  <inkml:trace contextRef="#ctx0" brushRef="#br0" timeOffset="384579.9967">20064 9444 196,'6'1'-27,"-6"-1"-20,0 0-75,1-5 122,0 1 0,-3-1 0</inkml:trace>
  <inkml:trace contextRef="#ctx0" brushRef="#br0" timeOffset="388913.2446">15691 12449 78,'0'0'4,"0"0"2,0 0 0,0 0 0,0 0 0,0 0-2,0 0 1,0 0 0,0 0-1,0 0-1,0 0 0,0-2 1,1 1-1,-1-2-1,2 1 0,0-3 0,-1 3-1,1-2 0,1 0 0,1-1-1,1 0 0,1-1 1,-3 2-1,3-2 0,-2 3 0,3-4 1,-1 2-1,2 0 0,-1-1 0,3 0 0,-2 1 1,3-3-1,-2 3 1,3-3-1,-2 3 1,1-5 0,3 1 0,-1-1 0,1-2-1,0-2 1,3-1-1,-3-2 1,2 0-1,-1 0 0,1-2 0,0 1 0,0 1 1,0-2-1,0 4 0,2-1 0,-2 0 1,2 0-1,-1-1 0,4 0 0,1-2 0,-1 0-1,5-1 1,0-2 1,3 0-1,-1 0 0,2 0 0,-1-1 0,1 0 0,0-1 0,-2 2 0,1-1 0,-1 1 0,2 1 0,-1-4 1,0 1-1,2-2 0,-1-2 1,0 0-1,3 0 1,-1 0-1,2-1 0,0 3 0,2-2 0,0 3 0,0 0-1,3 0 1,-2-1 0,0 2 0,-1 0-1,0-1 1,-1-1 0,0 2-1,1-3 1,-1-1 0,2 0 0,2-1 0,1-2 0,2-2-1,2 1 1,1-2 1,1 0-1,1-2 1,0 1 0,2-1 0,-3 1 0,1-2 1,0 2-1,0-3 1,1 1-1,2-3 0,2-1 0,2-2-1,3-2 0,3-1 1,-1-2-1,3 0 0,0 0 0,-1 1 0,0-1 1,-1 3 0,-1 1-1,1 2 1,0-1 0,0 2 0,-1-1 0,2-1 0,0 0 0,-1-2 1,1-2-1,1 0 1,-1 1 0,2-2 0,1 2 1,2 0 0,-3 0-1,3 0 1,-2 0-2,0 1 1,0-1 0,0 0 0,-2-1-1,2 0 1,1 1 0,-1-1 1,-2 2 1,0 1 0,-1 3 1,-4 0 1,-2 3 1,-2 1 1,-1 2 0,-2 2-1,-1-1-1,0 2 0,-2 1-2,-1 1 0,-2 2-1,0-1 0,-6 3-2,-2 1 0,-5 1-3,-5 2-4,-4 4-11,-5 2-20,-3 3-22,-7 5-111,-10 19 170,-2 1 0,-9 5 0</inkml:trace>
  <inkml:trace contextRef="#ctx0" brushRef="#br0" timeOffset="390240.3205">15924 12443 54,'18'-17'6,"2"-2"0,2-1 1,2-3 0,1-2 1,4-6-1,3-2 0,3-5-1,3-1-1,3-4-1,2-2 0,2-2-1,1-1 0,3-1-1,0-1 1,-1-2 0,2-1 0,-1-4 1,3 0-1,2-4 0,2 0 1,2-2-2,3-1 1,-1 0-2,3 1 0,0-3-1,0-1 0,0 1 0,1-1 1,0-2 1,2 1 0,2-1 1,-1-1 0,1 0 0,0-1 2,1-2 0,-2 1 0,2-3 0,-1 0 0,1 0 1,-1 0-1,4-1 1,1 1-1,-1 0-1,0 0 0,1 0-2,0 1 1,-1-1-1,2 2 0,-2 0 0,1 3 1,-2 0-1,0 2 1,1 1-1,-3 1 1,-1 3 0,-2 1-1,-2 4 1,-3 4-1,-4 3-1,-2 5 1,-5 3 0,-4 7-1,-5 2-1,-6 5 0,-4 5-5,-6 2-14,-4 6-23,-4 2-14,-5 5-90,-15 19 146,-5 3 0,-4 5 0</inkml:trace>
  <inkml:trace contextRef="#ctx0" brushRef="#br0" timeOffset="391536.3946">15666 12029 86,'6'-3'8,"4"-1"0,2-1 1,2-4 0,5 0-1,2-4-3,4-1 0,0-4-1,4-1 0,4-3 0,2-2-1,1-2 0,3-1 0,0-2-1,4-2 0,2-2 0,3-2 0,3-1-1,1-1 0,5-2 0,1 0 0,2-1 0,1 1 0,-1-2 0,2 2 0,1 1 1,1 0 0,1-1 0,4-1-1,-1 1 1,1-2-2,3 0 1,0-2-2,1-1 1,3-2 0,1 0 0,2 0 0,2-2-1,0 1 2,3-3 0,0 2 1,3-1-1,1-1-1,-1-2 0,3-1 0,2-3 1,0 1-1,5-3 0,-2-1 1,3 1-1,1-2 1,-1 2 0,0 1 0,1-2-1,0 1 1,1 0-1,-2 0 1,0 2-1,-2 0 1,-2 1 0,1 2 0,-2 2 0,0 0 0,-2 3 0,-5 1 1,0 1 0,-3 0 1,-1 1 0,-6 3 0,-1 0 0,-4 2 1,-4 2 0,-5 4 0,-3 2-1,-5 3-1,-3 3 0,-8 1 0,-4 4 0,-6 1-1,-3 3 0,-6 0 0,-2 5 1,-6-2 0,-3 6 1,-1-1-1,-6 3 1,2 0-1,-3 3 0,0-5 0,-1 5-1,-1 0-3,0-1-3,-1 0-8,1 0-20,-2 4-21,1-3-1,-2 3-45,0 0 100,1-2 0,-2 2 0</inkml:trace>
  <inkml:trace contextRef="#ctx0" brushRef="#br0" timeOffset="397170.7169">16338 12288 54,'-2'5'2,"-1"2"0,2-2-1,0 2 1,2-2 0,0 3 0,0-4 0,2 4 0,-1-3 0,3 1 0,0 0 0,2 1 0,-3 0-1,5 0 1,-2 0-1,4 3 0,-4-2-1,3 1 1,-2-1-1,-1 3 1,-1-1 0,-1 1-1,-2 0 1,-1 1 0,-1 0 0,-2 0-1,-2-1 1,1 3 0,-3-3-1,0 0 0,-1 0 0,1-1-1,-3 1 0,2-2-1,0 1 0,-1 0 0,0-1-1,0 1 1,1-3 0,1 2 0,0-2 1,-1 0-1,2-2 1,1 3 0,2-3 1,-1-1-1,4 0 1,-2 0 1,1-3-1,4 5 1,0-2 0,-1 0 0,0 1 0,1 1 0,-1-1 0,-1 2 1,-1-2-1,0 2 2,-1-1-1,-1 2 0,0-3 0,-1 3 0,0-1 0,0 1-1,1-3 0,0 4 0,1-1 1,0 3-1,0-3-1,0 5 1,0-1 0,2 0 0,-1 1 0,0 0-1,0-1 0,0 2 1,1-4-1,0 0 0,-1-1 0,1 2 0,0-2 0,1 1 0,0-3 0,-1 2 0,0-2 1,1 1-1,-1-2 0,1 2 1,-1-1 2,0 0 0,0-2 1,3 0 1,-2 0 1,1 0 0,0-2 2,3 1 0,-1-2-1,3 1 0,-1-3-1,3 0-1,-3 0 0,2 0-1,0-3-2,-2 1 1,2 0-4,-3 0-6,1 0-18,-2-1-21,0 3-60,0-2 106,-2-1 0,-4 3 0</inkml:trace>
  <inkml:trace contextRef="#ctx0" brushRef="#br0" timeOffset="398664.8023">16429 12104 74,'-2'2'2,"-1"2"1,-1 0 1,-2-1 2,2 2 1,-5-1 2,1 0 0,-1 2 1,0-1-1,-2 0 0,4-1-2,-1 1-2,0 0-2,1 2-1,1-1-1,-1 4-1,3-1-1,-2 5 1,5-2-1,1 5 0,2-4 1,1 3 0,3 0 0,-1 1-1,1-2 1,0-1 0,1-1 0,2-1 0,-3 0 0,2 0 0,-1 0 0,2-2 0,-2 2 0,0-4-1,0 4 1,0-3 0,1 1-1,-2 2 1,0-4-1,1 3 0,-2-1 0,-1 2-1,-1 1-1,-1 0 0,-1 0 0,-2 3 0,-1 0 0,-1 0 0,0 0 0,-2 0 1,-2-2 0,3 2 0,-2-2 0,2-5-1,-1 2-1,3-3 0,0 0 0,0-4-1,-1 1 0,3-2 1,1-1 2,1 1-1,-1-1 2,2 0 1,0 0-1,-1-2 1,3 0 0,-1 0 0,-2 1 0,1 1 0,1-2 0,0 4 0,-2-1 1,1 3-1,-1 1 0,-1 0 1,-1 2-1,1 1 1,-2 0 0,1 2 1,-1 2-1,0 1 1,1 0-1,-1 2 0,0 0 1,1 0-1,1-1 0,-1 1 0,1-2 0,1-1 0,-1-1 0,1-2 0,0 1 2,0-1 0,0-3 1,0 2 1,0-4 1,0-2 1,1 1 0,-1 0 0,3-2-1,-1-1 0,3 0-1,-3-4-1,3 0-3,0 1-2,0-4-9,-2 2-14,1 1-20,-2-2-45,5-6 89,-5 3 0,0 0 0</inkml:trace>
  <inkml:trace contextRef="#ctx0" brushRef="#br0" timeOffset="413027.6238">16159 15776 72,'1'-1'7,"1"-1"1,-1-1 1,1-1 1,-4 0-1,-2 0-1,-1-2-1,-1 1-2,-4-1 0,4 1-2,-5-2 0,5 3-1,-6-2-1,4 2 0,-4-3 0,4 2 0,-5 0-1,2 2 0,-1-1 0,1 1 0,-3 1 0,0-1-1,0 3 1,-1-2-1,0 4 1,-2-2-1,1 4 1,-1 0-1,-2 3 0,1-1 1,-2 2-1,-1 0 1,1 1 0,-2 0 0,0 1 0,0-2 0,0 2 0,-1 0 0,-1 1 0,0-1 0,0-1 0,-1 1 0,2 3 1,-1-2 0,4 1 0,1 1 0,1-1 1,3 2 1,2 3-1,1 0 0,1 0 0,1 3 0,1-1 0,1 3 0,-1-1-2,0-1 1,1 1-1,1-1 0,-1-1 0,1 0 0,0-1 0,1 1 0,2 0 0,-1-2 0,0 0 0,3 0-1,0-1 1,1-1 0,1 1 0,0 0-1,2-2 1,1 2-1,1-2 1,0 1 0,0 1 0,2-2-1,0 1 1,-1-1 0,4 1 0,-2-3-1,1 2 1,0-1-1,2-1 1,0 0 0,1-1 0,1 0 0,2 0-1,0 2 1,2-1 0,4 2 1,3 1-1,1 0 0,4-1 0,2 2 1,3-3 0,2-1 0,0 0-1,0-4 1,1-1-1,-1 0 1,-2-2 0,-1-3-1,2 1 1,-2-3 0,2-3 1,-2 1-1,2-4 0,2-1 0,1-4 2,3 0-1,1-2 0,-1-3 1,2-2-1,-1-2 1,-1 1 1,-1-3-1,-2 0 0,-1 0 0,-3 0 1,-3-3 1,-2 0 0,-2-3 0,-3-4 1,-5-2 0,-2-4 0,-3-4-1,-1-4-1,-4-4 0,-1-2-1,-2-3 0,-2 1-1,-1 1 0,-4 2-2,-2 5 0,-4 6-6,-3 5-8,-6 6-14,-5 10-29,-4 6-1,-1 6-42,-27 12 100,5 3 0,8-1 0</inkml:trace>
  <inkml:trace contextRef="#ctx0" brushRef="#br0" timeOffset="414061.683">18664 15252 77,'-13'1'7,"-4"1"1,-3 1 0,-3 2 1,-2 4 0,-3 1-3,0 4 0,-2 4-2,1 4-1,-1 3-1,1 2 0,1 4-2,-1 2 0,3 2 0,2 1-1,3 0 0,3 0 0,6 0 0,1-1 0,7 0 0,4-1 0,2 1 0,5-3 1,4-1 0,4 2-1,3-1 1,2 0-1,4 0 1,4 1-1,2-2 0,2-1-1,5 1 1,0-5 0,4 2 0,4-3 0,2-4 0,4 0 1,4-2 1,4-2 0,0-4 1,2-1 0,2-4 0,-1-2 0,-1-6 0,1 0 0,-1-4-1,2-4 1,0-2-1,1-3 0,-1-3 0,0-3 1,0-3-1,-4-2 1,-1-3-2,-1-6 1,-2-1 0,-4-5 0,0 0 0,-3-4 1,-5 3 0,-6-2 1,-4 2 3,-8 0 0,-6 2 2,-8 1-1,-8-2 0,-4 3 0,-7-5-1,-5 3-1,-6-2-1,-5 2-2,-6-1 0,-4 1 0,-6 1 0,-7 2-1,-1 4 0,-7 2-1,-3 5-2,-3 6-9,-4 5-20,-1 4-21,-4 8-76,-56 22 128,10 1 0,10 1 0</inkml:trace>
  <inkml:trace contextRef="#ctx0" brushRef="#br0" timeOffset="415257.7514">15714 15507 101,'8'-12'20,"2"0"-3,3-6-1,1-3 0,3-4-1,1-3-1,3-3-2,3-2-1,1-3-2,1 0-1,2 0-2,1 0-1,-1 2-2,0 1 0,-3 4-3,-5 4-5,-2 3-14,-4 7-24,-4 2-13,-2 6-77,-12 13 133,-2 1 0,0 0 0</inkml:trace>
  <inkml:trace contextRef="#ctx0" brushRef="#br0" timeOffset="418383.9302">19810 14995 83,'9'-10'8,"2"-4"1,5-2 0,0-3 1,4-1-2,1 0-1,2-1-2,0 4-2,0 0-5,-2 5-7,-3 2-14,1 3-18,-5 4-26,-3 5 67,-5-1 0</inkml:trace>
  <inkml:trace contextRef="#ctx0" brushRef="#br0" timeOffset="420497.0511">19552 15057 71,'0'0'0,"0"0"-1,0 0 1,0 0 1,0 0 0,0 0 1,0 0 0,1 1 1,0 1 1,0 0-1,3 2 0,-1 0-1,2 1 0,-2 0-1,3 1 0,-2-1-1,2 4 1,-2-5 0,4 4 1,-4-4 0,2 4 1,-1-5 1,2 2 1,-3-2 0,5 0 1,-3 0 1,2-3 0,1 0 1,1-3 0,0-1 1,3-3 0,-1-1 1,4-4 0,-1-4 0,4-1 1,0-6 0,3-3-1,4-4-1,2-2-1,3-3-1,2-5-2,3 0 0,3-3-1,1 0-1,0 1-1,1 1-1,0 3 0,-2 1 0,-2 8 0,-4 0 0,-2 7-1,-3 2 0,-6 5-1,-2 5-1,-7 1-2,-2 4-3,-3 2-3,-4 1-4,-2 1-9,1 0-10,-4 3-15,1 0-8,-3 4-28,-12 15 84,2-1 0</inkml:trace>
  <inkml:trace contextRef="#ctx0" brushRef="#br0" timeOffset="421933.1332">19884 16165 78,'16'-6'7,"6"0"0,5-2 2,4 1 0,3-2-1,6 0-1,1 0-1,0 2-2,0 1 0,1 2-1,-2 1 0,1 2-2,-1 3 1,-1 1-1,2 4 0,-2 0-1,2 3 1,-1 2-1,1 2 0,0 1 0,-2 2 1,0 2-1,-3 1 0,-1 4 0,-3 0 1,-1 3-1,-3 0 0,-1 2 0,-1 0 0,-2 1-1,0 0-1,-3 1 0,0 0 1,-2 0 0,-3-1 1,-3 1-1,-1-4 1,-4 0 1,-2-3 1,-1-2 0,-3-6-3,-1 0-3,0-5-5,-1-2-15,1-3-20,-1-2-24,-2-8 68,1 0 0</inkml:trace>
  <inkml:trace contextRef="#ctx0" brushRef="#br0" timeOffset="422244.151">20895 16781 96,'8'0'4,"0"3"1,5-1-1,2 1 0,3-1-5,1 1-6,1 0-7,0 0-11,2-2-41,17-7 66,-3 1 0</inkml:trace>
  <inkml:trace contextRef="#ctx0" brushRef="#br0" timeOffset="422416.1608">21155 16658 177,'-10'0'3,"13"7"1,-1 3 0,2 5-1,-2 4-2,0 2-9,2 3-16,0 1-25,4 1-62,13 1 111,2-7 0,-1-8 0</inkml:trace>
  <inkml:trace contextRef="#ctx0" brushRef="#br0" timeOffset="422834.1847">21556 16295 118,'0'0'9,"2"2"0,0 2 1,3 2-1,3 4 0,-1 3-2,1 2-2,0 1-2,3 4-2,-1 1 0,1 1-1,0-1 0,0 1 0,0-3-1,-2 0 1,1-4 1,0 0 1,-2-3 3,-1-3-1,0 1 4,-1-3 2,1-1 0,2-2 1,0-1-1,3-6 0,0-1-3,2-2 0,2-1-5,3-3-4,1 2-8,2-3-18,1 6-24,0-3-7,-2 4-57,2-8 116,-3 1 0,-7 1 0</inkml:trace>
  <inkml:trace contextRef="#ctx0" brushRef="#br0" timeOffset="423192.2052">22116 16370 121,'1'-2'12,"0"-3"2,-1 0 1,0-4 0,-1 4-2,-4-3-1,0 3-3,-1 0-1,-2 3-2,0 1-2,-2 3-1,2 2 0,0 3 1,0 1-1,3 2-1,1 2 0,2 1-1,3 0 0,2 1 0,2-1-3,3 1-4,2-3-7,2-2-15,2 0-17,2-2-10,2-2-45,15-10 100,-4-2 0,-3 0 0</inkml:trace>
  <inkml:trace contextRef="#ctx0" brushRef="#br0" timeOffset="423599.2285">22341 16188 129,'1'-1'6,"-2"-3"1,0 1 0,-3 0 0,-2 1-1,-2 1-2,-1 2-1,-1 3 0,-1 3 0,2 1-1,1 2 1,2 2-1,1 0 0,3 1-1,4 0 1,4-1 0,1 0 0,4-2 1,2 0 0,1-2 1,3-2 0,-1 2 0,1-3 0,-1-1-1,1 0 1,-4 0-1,-3 0 1,0-1-1,-4 0 0,-2-1-1,-3 2-3,-2 1-4,-4 0-8,-3 1-6,-4 0-11,0 1-14,-1-2-11,1 1-13,-2-9 68,3 0 0</inkml:trace>
  <inkml:trace contextRef="#ctx0" brushRef="#br0" timeOffset="423848.2427">22427 16170 206,'-2'0'8,"-3"-1"0,0-1 0,1 2 0,-1 2-3,-1 2-3,1 2-1,-1 3-1,0 3 0,1 4 0,-1-1-2,-1 3-2,2-1-3,-4 3-5,3-3-7,-1 0-11,1-1-16,0-1-80,6 2 126,3-3 0,0-3 0</inkml:trace>
  <inkml:trace contextRef="#ctx0" brushRef="#br0" timeOffset="424287.2679">22705 16065 126,'-3'-3'7,"1"3"0,-3-3 0,0 2 0,-3 1-2,0 1-3,-2 2-1,0 3-1,-3 1 1,3 0-2,-2 2 1,4 0 0,0 0 0,3 2 0,3-2 1,2-2 0,5 2 1,2-1 1,3 1 0,3-4-1,3 3 1,1-3 0,-1 1-1,3-1 0,-2 0-1,0 0 0,-2 0-1,0 0 1,-5 0-1,-2 2 0,-2-3 0,-5 3-2,-4 0-3,-3 2-3,-5-3-7,-3 4-8,-4-3-9,-1-1-14,-1 1-10,-7-10 56,4 1 0</inkml:trace>
  <inkml:trace contextRef="#ctx0" brushRef="#br0" timeOffset="424574.2843">22686 16099 131,'0'0'2,"-2"2"0,1 1 2,-2 2-1,-2 5 0,0 2-1,-3 2 1,-3 3 0,0 1-1,-3 3 0,1 1-1,-3 0-3,0-1-9,-1 1-13,-1-1-19,0-1-35,-3 5 78,4-4 0</inkml:trace>
  <inkml:trace contextRef="#ctx0" brushRef="#br0" timeOffset="425471.3356">22104 16724 114,'16'-5'10,"5"-5"1,6-1 3,7-5 1,9-3-2,4-1-1,7-4-1,5 0-1,4-1-2,2 0-1,1 2-2,0 1-2,-3 1 0,-4 4 0,-5 0-2,-3 3 1,-8-1 0,-7 3 0,-5-2 0,-7 3 0,-5-2 0,-5 1 0,-5-1-1,-4-2 0,-3-3-1,-4 0 0,-3-3 0,-2-2 0,-2-3 0,-2-3 1,-2 0-1,-2-4 0,-2-2 0,-2-3 0,-3 1 0,-2-2 0,-1 0-1,-5 1 1,-4 0 1,-2 3 1,-5 0-1,-4 5 1,-3 2 0,-5 3-1,-4 4 1,-2 5-1,0 3-1,-3 6 0,2 6-1,-2 5 0,1 7-1,-2 3-1,0 8-1,2 4 0,-2 8-1,2 3 1,3 6-2,0 6 1,3 6-1,4 1 1,1 4 0,6 1 0,3-1-1,6 0 0,7-2-1,7-1 1,6-4 1,12-2 1,6 0 0,9-3 3,9-5 0,6-4 4,6-5 3,7-5 0,7-8 2,4-6 1,5-7 1,4-7-1,5-5-1,0-6-1,1-5 0,-1-4-2,-2-5-1,-4 0-1,-4-3 0,-7 1-1,-5 2-2,-7 0-5,-5 4-20,-5 3-32,-4 5 0,-5-1-61,-4-6 118,-6 3 0,-6-3 0</inkml:trace>
  <inkml:trace contextRef="#ctx0" brushRef="#br0" timeOffset="427578.4561">20398 9356 59,'0'-3'6,"-1"-2"1,0-4 1,1 2 0,-1-3-1,-1-2-1,1 0 0,-2 0-1,0 2-1,-2-2-1,0 0 1,0 2 1,-2 0 0,0-2 1,0 2 0,-1-2 1,1 0 1,-1 0 0,-1-2 0,3-1 0,-2-1-2,0 1-1,-2-2 0,1 2 0,-3 0-2,0 1-1,-1 2-1,-2 2 0,-1 1-1,0 2 0,0 2 0,-2 0 1,2 0-1,-2 1 1,0 1 1,2 0 0,-3-1-1,2 3 1,-2-2 0,1 2 1,0 1-1,1-2 1,1 2 0,0 0 0,1 2 0,1-2 1,1 1-1,0 0 1,0 1-1,-1-2 0,-1 1 0,0 1-1,-2-2 1,0 2 0,0-2 0,-1 0 0,1 3 0,0-3-1,2 1 0,0 1 0,4-1 0,0 1-1,3-1-1,1 0 0,0 1 0,3-1 0,-1 0-1,0 1-2,1-2-7,3 3-14,-2-1-23,-1 3-10,3-3-87,1-3 144,0 1 0,1-3 0</inkml:trace>
  <inkml:trace contextRef="#ctx0" brushRef="#br0" timeOffset="428165.4897">19820 8857 73,'-5'0'5,"-2"0"1,-3 3 0,0-1 0,-4 3-1,2 0 0,-1 0-2,-3 4 0,0-1-2,0 1 0,-1-1 0,2 2 1,-1-1-1,2 0 1,1-1-1,0-1 0,5 0 0,-3 0 0,5-1 0,0 1 2,1-3 0,0 6 2,3-2 1,1 3 0,3-1 1,2 2 0,3 3 0,3 1 0,4 2 0,1-2-1,3 5 0,2-3 0,0 2-1,3-3 0,1 1 0,-1-2-2,-2-3-4,0 0-10,-2-1-22,-2 0-17,0-2-74,1 0 124,-3-3 0,-4-3 0</inkml:trace>
  <inkml:trace contextRef="#ctx0" brushRef="#br0" timeOffset="428702.5204">19578 9261 76,'-32'-2'14,"-6"0"2,-8-1 2,-2 1-2,-3 1-1,-1 0-1,4 1-1,3 1-3,7 0-2,4 1-1,6 0-2,5 1-1,5-1-1,6 1-1,2 1-2,2-1 0,3-1 0,3 1 0,-2 2-1,3-5 1,0 2-3,0 1-3,1 0-6,1-2-7,-1 2-8,1-2-6,-1-1-3,1 1-48,2-1 84,-2-1 0,2 0 0</inkml:trace>
  <inkml:trace contextRef="#ctx0" brushRef="#br0" timeOffset="428837.5281">19074 9271 141,'0'0'4,"0"0"-4,0 0-23,-1 3-15,1 1-46,1 4 84,-1 3 0,1-1 0</inkml:trace>
  <inkml:trace contextRef="#ctx0" brushRef="#br0" timeOffset="431138.6597">15824 16862 111,'0'0'1,"0"0"0,0 0 0,0 0 0,0 0-1,0 0 1,0 0 1,2-1 1,-1-1 2,5-1 2,3-1 1,1-3 1,3-1 1,4-2 1,1 0 0,1-2 0,3 0-2,2-2-1,1 0-1,1 0-2,-1 1 0,0 2-3,1 0 0,0 1-1,-2 2-3,0 0-4,-1 1-8,-2 2-12,-2 1-17,-4 3-10,0-2-35,-10 5 88,-3-1 0</inkml:trace>
  <inkml:trace contextRef="#ctx0" brushRef="#br0" timeOffset="431576.6848">15958 16859 146,'12'-5'13,"4"0"1,3-2 1,3-2 0,4-1-4,3 0-3,2-1-3,1 0-1,0 1-2,2-1 0,-4 1-1,0 1-1,-2 3 1,-5-1-1,-3 2-1,-3 2 1,-5 0-3,-2 2-1,-3 0-3,-3 0-2,-3 1-3,2 0-3,-3 0-6,0 1-9,0 1-20,-3 1-35,-2 3 85,-2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16-09-2023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solidFill>
                  <a:srgbClr val="000000"/>
                </a:solidFill>
              </a:rPr>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solidFill>
                  <a:srgbClr val="000000"/>
                </a:solidFill>
              </a:rPr>
              <a:pPr>
                <a:defRPr/>
              </a:pPr>
              <a:t>2</a:t>
            </a:fld>
            <a:endParaRPr lang="en-US">
              <a:solidFill>
                <a:srgbClr val="000000"/>
              </a:solidFill>
            </a:endParaRPr>
          </a:p>
        </p:txBody>
      </p:sp>
    </p:spTree>
    <p:extLst>
      <p:ext uri="{BB962C8B-B14F-4D97-AF65-F5344CB8AC3E}">
        <p14:creationId xmlns:p14="http://schemas.microsoft.com/office/powerpoint/2010/main" val="299773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A9E8DBD-D735-4B66-9ED4-5AB21E70EC1B}" type="slidenum">
              <a:rPr lang="en-IN" smtClean="0"/>
              <a:t>23</a:t>
            </a:fld>
            <a:endParaRPr lang="en-IN"/>
          </a:p>
        </p:txBody>
      </p:sp>
    </p:spTree>
    <p:extLst>
      <p:ext uri="{BB962C8B-B14F-4D97-AF65-F5344CB8AC3E}">
        <p14:creationId xmlns:p14="http://schemas.microsoft.com/office/powerpoint/2010/main" val="321564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90220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3841609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2441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909443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95186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695983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77244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141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11234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2217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67971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10332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7604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16890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7019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0634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85564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5698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86163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5248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4A13B2C-2202-499B-996B-6AD9F58505B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223835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80818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49959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00537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437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27237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87056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15209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7738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297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59988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509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1813142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1717550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80499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86586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4193435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11.pn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3"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4368800" y="6596390"/>
            <a:ext cx="7823200" cy="261610"/>
          </a:xfrm>
          <a:prstGeom prst="rect">
            <a:avLst/>
          </a:prstGeom>
          <a:noFill/>
        </p:spPr>
        <p:txBody>
          <a:bodyPr wrap="square" rtlCol="0">
            <a:spAutoFit/>
          </a:bodyPr>
          <a:lstStyle/>
          <a:p>
            <a:pPr algn="r" fontAlgn="base">
              <a:spcBef>
                <a:spcPct val="0"/>
              </a:spcBef>
              <a:spcAft>
                <a:spcPct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5" cstate="print"/>
          <a:srcRect l="1923" b="5336"/>
          <a:stretch>
            <a:fillRect/>
          </a:stretch>
        </p:blipFill>
        <p:spPr>
          <a:xfrm>
            <a:off x="8839201" y="-1"/>
            <a:ext cx="2924257" cy="692697"/>
          </a:xfrm>
          <a:prstGeom prst="rect">
            <a:avLst/>
          </a:prstGeom>
        </p:spPr>
      </p:pic>
      <p:grpSp>
        <p:nvGrpSpPr>
          <p:cNvPr id="2" name="Group 8"/>
          <p:cNvGrpSpPr/>
          <p:nvPr/>
        </p:nvGrpSpPr>
        <p:grpSpPr>
          <a:xfrm>
            <a:off x="2844800" y="6553201"/>
            <a:ext cx="93472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grpSp>
        <p:nvGrpSpPr>
          <p:cNvPr id="4" name="Group 12"/>
          <p:cNvGrpSpPr/>
          <p:nvPr/>
        </p:nvGrpSpPr>
        <p:grpSpPr>
          <a:xfrm>
            <a:off x="0" y="1295401"/>
            <a:ext cx="93472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spTree>
    <p:extLst>
      <p:ext uri="{BB962C8B-B14F-4D97-AF65-F5344CB8AC3E}">
        <p14:creationId xmlns:p14="http://schemas.microsoft.com/office/powerpoint/2010/main" val="30543616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74A149CE-A26C-4113-98AE-9143637F4EE9}" type="datetime1">
              <a:rPr lang="en-US">
                <a:solidFill>
                  <a:prstClr val="black">
                    <a:tint val="75000"/>
                  </a:prstClr>
                </a:solidFill>
              </a:rPr>
              <a:pPr fontAlgn="base">
                <a:spcBef>
                  <a:spcPct val="0"/>
                </a:spcBef>
                <a:spcAft>
                  <a:spcPct val="0"/>
                </a:spcAft>
                <a:defRPr/>
              </a:pPr>
              <a:t>9/16/2023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167672477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9/16/2023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22199658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65.png"/><Relationship Id="rId7"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40.png"/><Relationship Id="rId4" Type="http://schemas.openxmlformats.org/officeDocument/2006/relationships/image" Target="../media/image23.png"/><Relationship Id="rId9"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80.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customXml" Target="../ink/ink4.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2.emf"/><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31.emf"/><Relationship Id="rId4" Type="http://schemas.openxmlformats.org/officeDocument/2006/relationships/customXml" Target="../ink/ink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customXml" Target="../ink/ink12.xml"/><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 xmlns:a16="http://schemas.microsoft.com/office/drawing/2014/main"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x-none" sz="4000" dirty="0" smtClean="0">
                <a:solidFill>
                  <a:srgbClr val="FFFFFF"/>
                </a:solidFill>
                <a:latin typeface="+mn-lt"/>
              </a:rPr>
              <a:t>Applied Machine Learning</a:t>
            </a:r>
            <a:br>
              <a:rPr lang="en-US" altLang="x-none" sz="4000" dirty="0" smtClean="0">
                <a:solidFill>
                  <a:srgbClr val="FFFFFF"/>
                </a:solidFill>
                <a:latin typeface="+mn-lt"/>
              </a:rPr>
            </a:br>
            <a:r>
              <a:rPr lang="en-IN" dirty="0"/>
              <a:t>SEZG568/SSZG568</a:t>
            </a:r>
            <a:br>
              <a:rPr lang="en-IN" dirty="0"/>
            </a:br>
            <a:endParaRPr lang="x-none" altLang="x-none" dirty="0">
              <a:solidFill>
                <a:srgbClr val="FF0000"/>
              </a:solidFill>
              <a:latin typeface="+mn-lt"/>
            </a:endParaRPr>
          </a:p>
        </p:txBody>
      </p:sp>
      <p:sp>
        <p:nvSpPr>
          <p:cNvPr id="53251" name="Google Shape;41;p1">
            <a:extLst>
              <a:ext uri="{FF2B5EF4-FFF2-40B4-BE49-F238E27FC236}">
                <a16:creationId xmlns="" xmlns:a16="http://schemas.microsoft.com/office/drawing/2014/main"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x-none" sz="2400" b="1" dirty="0">
                <a:solidFill>
                  <a:schemeClr val="tx1"/>
                </a:solidFill>
                <a:latin typeface="+mj-lt"/>
              </a:rPr>
              <a:t>Dr Y V K RAVI </a:t>
            </a:r>
            <a:r>
              <a:rPr lang="en-US" altLang="x-none" sz="2400" b="1" dirty="0" smtClean="0">
                <a:solidFill>
                  <a:schemeClr val="tx1"/>
                </a:solidFill>
                <a:latin typeface="+mj-lt"/>
              </a:rPr>
              <a:t>KUMAR</a:t>
            </a:r>
          </a:p>
          <a:p>
            <a:pPr marL="0" indent="0" algn="ctr">
              <a:spcBef>
                <a:spcPct val="0"/>
              </a:spcBef>
              <a:spcAft>
                <a:spcPct val="0"/>
              </a:spcAft>
            </a:pPr>
            <a:r>
              <a:rPr lang="en-US" altLang="x-none" sz="1400" b="1" dirty="0">
                <a:solidFill>
                  <a:schemeClr val="tx1"/>
                </a:solidFill>
                <a:latin typeface="+mj-lt"/>
              </a:rPr>
              <a:t>y</a:t>
            </a:r>
            <a:r>
              <a:rPr lang="en-US" altLang="x-none" sz="1400" b="1" dirty="0" smtClean="0">
                <a:solidFill>
                  <a:schemeClr val="tx1"/>
                </a:solidFill>
                <a:latin typeface="+mj-lt"/>
              </a:rPr>
              <a:t>vk.ravikumar@pilani.bits-pilani.ac.in</a:t>
            </a:r>
            <a:endParaRPr lang="x-none" altLang="x-none" sz="1400" b="1" dirty="0">
              <a:solidFill>
                <a:schemeClr val="tx1"/>
              </a:solidFill>
              <a:latin typeface="+mj-lt"/>
            </a:endParaRPr>
          </a:p>
        </p:txBody>
      </p:sp>
    </p:spTree>
    <p:extLst>
      <p:ext uri="{BB962C8B-B14F-4D97-AF65-F5344CB8AC3E}">
        <p14:creationId xmlns:p14="http://schemas.microsoft.com/office/powerpoint/2010/main" val="1385526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26572299-67D1-4638-BBDD-A467E998D59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28800" y="1676400"/>
            <a:ext cx="8229600" cy="4648200"/>
          </a:xfrm>
        </p:spPr>
      </p:pic>
    </p:spTree>
    <p:extLst>
      <p:ext uri="{BB962C8B-B14F-4D97-AF65-F5344CB8AC3E}">
        <p14:creationId xmlns:p14="http://schemas.microsoft.com/office/powerpoint/2010/main" val="1903450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Types </a:t>
            </a:r>
            <a:r>
              <a:rPr lang="en-US" dirty="0"/>
              <a:t>of SVM</a:t>
            </a:r>
            <a:br>
              <a:rPr lang="en-US" dirty="0"/>
            </a:br>
            <a:endParaRPr lang="en-IN" dirty="0"/>
          </a:p>
        </p:txBody>
      </p:sp>
      <p:sp>
        <p:nvSpPr>
          <p:cNvPr id="6" name="Content Placeholder 5">
            <a:extLst>
              <a:ext uri="{FF2B5EF4-FFF2-40B4-BE49-F238E27FC236}">
                <a16:creationId xmlns:a16="http://schemas.microsoft.com/office/drawing/2014/main" xmlns="" id="{5C243995-351B-4F59-A9B4-269AC9ECF4CC}"/>
              </a:ext>
            </a:extLst>
          </p:cNvPr>
          <p:cNvSpPr>
            <a:spLocks noGrp="1"/>
          </p:cNvSpPr>
          <p:nvPr>
            <p:ph type="body" sz="quarter" idx="13"/>
          </p:nvPr>
        </p:nvSpPr>
        <p:spPr>
          <a:xfrm>
            <a:off x="857738" y="1295400"/>
            <a:ext cx="10724661" cy="4571999"/>
          </a:xfrm>
        </p:spPr>
        <p:txBody>
          <a:bodyPr>
            <a:normAutofit fontScale="92500"/>
          </a:bodyPr>
          <a:lstStyle/>
          <a:p>
            <a:endParaRPr lang="en-US" b="1" dirty="0"/>
          </a:p>
          <a:p>
            <a:pPr>
              <a:lnSpc>
                <a:spcPct val="150000"/>
              </a:lnSpc>
              <a:spcBef>
                <a:spcPts val="0"/>
              </a:spcBef>
            </a:pPr>
            <a:r>
              <a:rPr lang="en-US" sz="2400" b="1" dirty="0"/>
              <a:t>SVM can be of two types:</a:t>
            </a:r>
            <a:endParaRPr lang="en-US" sz="2400" dirty="0"/>
          </a:p>
          <a:p>
            <a:pPr algn="just">
              <a:lnSpc>
                <a:spcPct val="150000"/>
              </a:lnSpc>
              <a:spcBef>
                <a:spcPts val="0"/>
              </a:spcBef>
              <a:buFont typeface="Wingdings" panose="05000000000000000000" pitchFamily="2" charset="2"/>
              <a:buChar char="Ø"/>
            </a:pPr>
            <a:r>
              <a:rPr lang="en-US" sz="2400" b="1" dirty="0">
                <a:latin typeface="+mn-lt"/>
              </a:rPr>
              <a:t>Linear SVM:</a:t>
            </a:r>
            <a:r>
              <a:rPr lang="en-US" sz="2400" dirty="0">
                <a:latin typeface="+mn-lt"/>
              </a:rPr>
              <a:t> Linear SVM is used for linearly separable data, which means if a dataset can be classified into two classes by using a single straight line, then such data is termed as linearly separable data, and classifier is used called as Linear SVM classifier</a:t>
            </a:r>
            <a:r>
              <a:rPr lang="en-US" sz="2400" dirty="0" smtClean="0">
                <a:latin typeface="+mn-lt"/>
              </a:rPr>
              <a:t>.</a:t>
            </a:r>
          </a:p>
          <a:p>
            <a:pPr algn="just">
              <a:lnSpc>
                <a:spcPct val="150000"/>
              </a:lnSpc>
              <a:spcBef>
                <a:spcPts val="0"/>
              </a:spcBef>
              <a:buFont typeface="Wingdings" panose="05000000000000000000" pitchFamily="2" charset="2"/>
              <a:buChar char="Ø"/>
            </a:pPr>
            <a:endParaRPr lang="en-US" sz="2400" dirty="0">
              <a:latin typeface="+mn-lt"/>
            </a:endParaRPr>
          </a:p>
          <a:p>
            <a:pPr algn="just">
              <a:lnSpc>
                <a:spcPct val="150000"/>
              </a:lnSpc>
              <a:spcBef>
                <a:spcPts val="0"/>
              </a:spcBef>
              <a:buFont typeface="Wingdings" panose="05000000000000000000" pitchFamily="2" charset="2"/>
              <a:buChar char="Ø"/>
            </a:pPr>
            <a:r>
              <a:rPr lang="en-US" sz="2400" b="1" dirty="0">
                <a:latin typeface="+mn-lt"/>
              </a:rPr>
              <a:t>Non-linear SVM:</a:t>
            </a:r>
            <a:r>
              <a:rPr lang="en-US" sz="2400" dirty="0">
                <a:latin typeface="+mn-lt"/>
              </a:rPr>
              <a:t> Non-Linear SVM is used for non-linearly separated data, which means if a dataset cannot be classified by using a straight line, then such data is termed as non-linear data and classifier used is called as Non-linear SVM classifier</a:t>
            </a:r>
            <a:r>
              <a:rPr lang="en-US" sz="2400" dirty="0"/>
              <a:t>. </a:t>
            </a:r>
          </a:p>
          <a:p>
            <a:pPr>
              <a:lnSpc>
                <a:spcPct val="150000"/>
              </a:lnSpc>
              <a:spcBef>
                <a:spcPts val="0"/>
              </a:spcBef>
            </a:pPr>
            <a:endParaRPr lang="x-none" sz="2400" dirty="0"/>
          </a:p>
        </p:txBody>
      </p:sp>
    </p:spTree>
    <p:extLst>
      <p:ext uri="{BB962C8B-B14F-4D97-AF65-F5344CB8AC3E}">
        <p14:creationId xmlns:p14="http://schemas.microsoft.com/office/powerpoint/2010/main" val="1880283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pic>
        <p:nvPicPr>
          <p:cNvPr id="4" name="Content Placeholder 3"/>
          <p:cNvPicPr>
            <a:picLocks noGrp="1" noChangeAspect="1"/>
          </p:cNvPicPr>
          <p:nvPr>
            <p:ph idx="4294967295"/>
          </p:nvPr>
        </p:nvPicPr>
        <p:blipFill>
          <a:blip r:embed="rId2"/>
          <a:stretch>
            <a:fillRect/>
          </a:stretch>
        </p:blipFill>
        <p:spPr>
          <a:xfrm>
            <a:off x="1447800" y="1600200"/>
            <a:ext cx="9829799" cy="4525963"/>
          </a:xfrm>
          <a:prstGeom prst="rect">
            <a:avLst/>
          </a:prstGeom>
        </p:spPr>
      </p:pic>
    </p:spTree>
    <p:extLst>
      <p:ext uri="{BB962C8B-B14F-4D97-AF65-F5344CB8AC3E}">
        <p14:creationId xmlns:p14="http://schemas.microsoft.com/office/powerpoint/2010/main" val="3712042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b="1" dirty="0"/>
              <a:t>Linear SVM Mathematically</a:t>
            </a:r>
            <a:endParaRPr lang="en-US" dirty="0"/>
          </a:p>
        </p:txBody>
      </p:sp>
      <p:pic>
        <p:nvPicPr>
          <p:cNvPr id="3" name="Picture 2"/>
          <p:cNvPicPr>
            <a:picLocks noChangeAspect="1"/>
          </p:cNvPicPr>
          <p:nvPr/>
        </p:nvPicPr>
        <p:blipFill rotWithShape="1">
          <a:blip r:embed="rId2"/>
          <a:srcRect b="39986"/>
          <a:stretch/>
        </p:blipFill>
        <p:spPr>
          <a:xfrm>
            <a:off x="1600200" y="1318378"/>
            <a:ext cx="7239000" cy="2100761"/>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49874" y="2869751"/>
                <a:ext cx="3578653" cy="3861698"/>
              </a:xfrm>
              <a:prstGeom prst="rect">
                <a:avLst/>
              </a:prstGeom>
            </p:spPr>
            <p:txBody>
              <a:bodyPr wrap="square">
                <a:spAutoFit/>
              </a:bodyPr>
              <a:lstStyle/>
              <a:p>
                <a:pPr>
                  <a:spcBef>
                    <a:spcPct val="0"/>
                  </a:spcBef>
                </a:pPr>
                <a:r>
                  <a:rPr lang="en-US" altLang="zh-CN" b="1" dirty="0">
                    <a:solidFill>
                      <a:prstClr val="black"/>
                    </a:solidFill>
                    <a:latin typeface="Tahoma" charset="0"/>
                  </a:rPr>
                  <a:t>w . x</a:t>
                </a:r>
                <a:r>
                  <a:rPr lang="en-US" altLang="zh-CN" b="1" baseline="30000" dirty="0">
                    <a:solidFill>
                      <a:prstClr val="black"/>
                    </a:solidFill>
                    <a:latin typeface="Tahoma" charset="0"/>
                  </a:rPr>
                  <a:t>+</a:t>
                </a:r>
                <a:r>
                  <a:rPr lang="en-US" altLang="zh-CN" b="1" dirty="0">
                    <a:solidFill>
                      <a:prstClr val="black"/>
                    </a:solidFill>
                    <a:latin typeface="Tahoma" charset="0"/>
                  </a:rPr>
                  <a:t> + b = +1 </a:t>
                </a:r>
              </a:p>
              <a:p>
                <a:pPr>
                  <a:spcBef>
                    <a:spcPct val="0"/>
                  </a:spcBef>
                </a:pPr>
                <a:r>
                  <a:rPr lang="en-US" altLang="zh-CN" b="1" dirty="0">
                    <a:solidFill>
                      <a:prstClr val="black"/>
                    </a:solidFill>
                    <a:latin typeface="Tahoma" charset="0"/>
                  </a:rPr>
                  <a:t>w . x</a:t>
                </a:r>
                <a:r>
                  <a:rPr lang="en-US" altLang="zh-CN" b="1" baseline="30000" dirty="0">
                    <a:solidFill>
                      <a:prstClr val="black"/>
                    </a:solidFill>
                    <a:latin typeface="Tahoma" charset="0"/>
                  </a:rPr>
                  <a:t>-</a:t>
                </a:r>
                <a:r>
                  <a:rPr lang="en-US" altLang="zh-CN" b="1" dirty="0">
                    <a:solidFill>
                      <a:prstClr val="black"/>
                    </a:solidFill>
                    <a:latin typeface="Tahoma" charset="0"/>
                  </a:rPr>
                  <a:t> + b = -1 </a:t>
                </a: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Margin width</a:t>
                </a:r>
              </a:p>
              <a:p>
                <a:pPr>
                  <a:spcBef>
                    <a:spcPct val="0"/>
                  </a:spcBef>
                </a:pPr>
                <a:r>
                  <a:rPr lang="en-US" altLang="zh-CN" b="1" dirty="0">
                    <a:solidFill>
                      <a:prstClr val="black"/>
                    </a:solidFill>
                    <a:latin typeface="Tahoma" charset="0"/>
                  </a:rPr>
                  <a:t>=</a:t>
                </a:r>
                <a:r>
                  <a:rPr lang="en-US" altLang="zh-CN" b="1" i="1" dirty="0">
                    <a:solidFill>
                      <a:prstClr val="black"/>
                    </a:solidFill>
                    <a:latin typeface="Tahoma" charset="0"/>
                  </a:rPr>
                  <a:t> x</a:t>
                </a:r>
                <a:r>
                  <a:rPr lang="en-US" altLang="zh-CN" b="1" i="1" baseline="30000" dirty="0">
                    <a:solidFill>
                      <a:prstClr val="black"/>
                    </a:solidFill>
                    <a:latin typeface="Tahoma" charset="0"/>
                  </a:rPr>
                  <a:t>+</a:t>
                </a:r>
                <a:r>
                  <a:rPr lang="en-US" altLang="zh-CN" b="1" i="1" dirty="0">
                    <a:solidFill>
                      <a:prstClr val="black"/>
                    </a:solidFill>
                    <a:latin typeface="Tahoma" charset="0"/>
                  </a:rPr>
                  <a:t>  - x </a:t>
                </a:r>
                <a:r>
                  <a:rPr lang="en-US" altLang="zh-CN" b="1" i="1" baseline="30000" dirty="0">
                    <a:solidFill>
                      <a:prstClr val="black"/>
                    </a:solidFill>
                    <a:latin typeface="Tahoma" charset="0"/>
                  </a:rPr>
                  <a:t>-  </a:t>
                </a:r>
                <a:r>
                  <a:rPr lang="en-US" altLang="zh-CN" b="1" i="1" dirty="0">
                    <a:solidFill>
                      <a:prstClr val="black"/>
                    </a:solidFill>
                    <a:latin typeface="Tahoma" charset="0"/>
                  </a:rPr>
                  <a:t> . </a:t>
                </a:r>
                <a14:m>
                  <m:oMath xmlns:m="http://schemas.openxmlformats.org/officeDocument/2006/math">
                    <m:f>
                      <m:fPr>
                        <m:ctrlPr>
                          <a:rPr lang="en-US" altLang="zh-CN" b="1" i="1">
                            <a:solidFill>
                              <a:prstClr val="black"/>
                            </a:solidFill>
                            <a:latin typeface="Cambria Math" panose="02040503050406030204" pitchFamily="18" charset="0"/>
                          </a:rPr>
                        </m:ctrlPr>
                      </m:fPr>
                      <m:num>
                        <m:r>
                          <a:rPr lang="en-US" altLang="zh-CN" b="1" i="1">
                            <a:solidFill>
                              <a:prstClr val="black"/>
                            </a:solidFill>
                            <a:latin typeface="Cambria Math" panose="02040503050406030204" pitchFamily="18" charset="0"/>
                          </a:rPr>
                          <m:t>𝒘</m:t>
                        </m:r>
                      </m:num>
                      <m:den>
                        <m:r>
                          <a:rPr lang="en-US" altLang="zh-CN" b="1" i="1">
                            <a:solidFill>
                              <a:prstClr val="black"/>
                            </a:solidFill>
                            <a:latin typeface="Cambria Math" panose="02040503050406030204" pitchFamily="18" charset="0"/>
                          </a:rPr>
                          <m:t>|</m:t>
                        </m:r>
                        <m:d>
                          <m:dPr>
                            <m:begChr m:val="|"/>
                            <m:endChr m:val="|"/>
                            <m:ctrlPr>
                              <a:rPr lang="en-US" altLang="zh-CN" b="1" i="1">
                                <a:solidFill>
                                  <a:prstClr val="black"/>
                                </a:solidFill>
                                <a:latin typeface="Cambria Math" panose="02040503050406030204" pitchFamily="18" charset="0"/>
                              </a:rPr>
                            </m:ctrlPr>
                          </m:dPr>
                          <m:e>
                            <m:r>
                              <a:rPr lang="en-US" altLang="zh-CN" b="1" i="1">
                                <a:solidFill>
                                  <a:prstClr val="black"/>
                                </a:solidFill>
                                <a:latin typeface="Cambria Math" panose="02040503050406030204" pitchFamily="18" charset="0"/>
                              </a:rPr>
                              <m:t>𝒘</m:t>
                            </m:r>
                          </m:e>
                        </m:d>
                        <m:r>
                          <a:rPr lang="en-US" altLang="zh-CN" b="1" i="1">
                            <a:solidFill>
                              <a:prstClr val="black"/>
                            </a:solidFill>
                            <a:latin typeface="Cambria Math" panose="02040503050406030204" pitchFamily="18" charset="0"/>
                          </a:rPr>
                          <m:t>|</m:t>
                        </m:r>
                      </m:den>
                    </m:f>
                  </m:oMath>
                </a14:m>
                <a:endParaRPr lang="en-US" altLang="zh-CN" b="1" i="1" dirty="0">
                  <a:solidFill>
                    <a:prstClr val="black"/>
                  </a:solidFill>
                  <a:latin typeface="Tahoma" charset="0"/>
                </a:endParaRP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a:t>
                </a:r>
                <a:r>
                  <a:rPr lang="en-US" altLang="zh-CN" b="1" i="1" dirty="0">
                    <a:solidFill>
                      <a:prstClr val="black"/>
                    </a:solidFill>
                    <a:latin typeface="Tahoma" charset="0"/>
                  </a:rPr>
                  <a:t> </a:t>
                </a:r>
                <a14:m>
                  <m:oMath xmlns:m="http://schemas.openxmlformats.org/officeDocument/2006/math">
                    <m:f>
                      <m:fPr>
                        <m:ctrlPr>
                          <a:rPr lang="en-US" altLang="zh-CN" b="1" i="1">
                            <a:solidFill>
                              <a:prstClr val="black"/>
                            </a:solidFill>
                            <a:latin typeface="Cambria Math" panose="02040503050406030204" pitchFamily="18" charset="0"/>
                          </a:rPr>
                        </m:ctrlPr>
                      </m:fPr>
                      <m:num>
                        <m:r>
                          <m:rPr>
                            <m:nor/>
                          </m:rPr>
                          <a:rPr lang="en-US" altLang="zh-CN" b="1" i="1" dirty="0">
                            <a:solidFill>
                              <a:prstClr val="black"/>
                            </a:solidFill>
                            <a:latin typeface="Tahoma" charset="0"/>
                          </a:rPr>
                          <m:t>w</m:t>
                        </m:r>
                        <m:r>
                          <m:rPr>
                            <m:nor/>
                          </m:rPr>
                          <a:rPr lang="en-US" altLang="zh-CN" b="1" i="1" dirty="0">
                            <a:solidFill>
                              <a:prstClr val="black"/>
                            </a:solidFill>
                            <a:latin typeface="Tahoma" charset="0"/>
                          </a:rPr>
                          <m:t> </m:t>
                        </m:r>
                        <m:r>
                          <m:rPr>
                            <m:nor/>
                          </m:rPr>
                          <a:rPr lang="en-US" altLang="zh-CN" b="1" i="1" dirty="0">
                            <a:solidFill>
                              <a:prstClr val="black"/>
                            </a:solidFill>
                            <a:latin typeface="Tahoma" charset="0"/>
                          </a:rPr>
                          <m:t>. </m:t>
                        </m:r>
                        <m:r>
                          <m:rPr>
                            <m:nor/>
                          </m:rPr>
                          <a:rPr lang="en-US" altLang="zh-CN" b="1" i="1" dirty="0">
                            <a:solidFill>
                              <a:prstClr val="black"/>
                            </a:solidFill>
                            <a:latin typeface="Tahoma" charset="0"/>
                          </a:rPr>
                          <m:t>x</m:t>
                        </m:r>
                        <m:r>
                          <m:rPr>
                            <m:nor/>
                          </m:rPr>
                          <a:rPr lang="en-US" altLang="zh-CN" b="1" i="1" baseline="30000" dirty="0">
                            <a:solidFill>
                              <a:prstClr val="black"/>
                            </a:solidFill>
                            <a:latin typeface="Tahoma" charset="0"/>
                          </a:rPr>
                          <m:t>+</m:t>
                        </m:r>
                        <m:r>
                          <m:rPr>
                            <m:nor/>
                          </m:rPr>
                          <a:rPr lang="en-US" altLang="zh-CN" b="1" i="1" dirty="0">
                            <a:solidFill>
                              <a:prstClr val="black"/>
                            </a:solidFill>
                            <a:latin typeface="Tahoma" charset="0"/>
                          </a:rPr>
                          <m:t> − </m:t>
                        </m:r>
                        <m:r>
                          <m:rPr>
                            <m:nor/>
                          </m:rPr>
                          <a:rPr lang="en-US" altLang="zh-CN" b="1" i="1" dirty="0">
                            <a:solidFill>
                              <a:prstClr val="black"/>
                            </a:solidFill>
                            <a:latin typeface="Tahoma" charset="0"/>
                          </a:rPr>
                          <m:t>w</m:t>
                        </m:r>
                        <m:r>
                          <m:rPr>
                            <m:nor/>
                          </m:rPr>
                          <a:rPr lang="en-US" altLang="zh-CN" b="1" i="1" dirty="0">
                            <a:solidFill>
                              <a:prstClr val="black"/>
                            </a:solidFill>
                            <a:latin typeface="Tahoma" charset="0"/>
                          </a:rPr>
                          <m:t> . </m:t>
                        </m:r>
                        <m:r>
                          <m:rPr>
                            <m:nor/>
                          </m:rPr>
                          <a:rPr lang="en-US" altLang="zh-CN" b="1" i="1" dirty="0">
                            <a:solidFill>
                              <a:prstClr val="black"/>
                            </a:solidFill>
                            <a:latin typeface="Tahoma" charset="0"/>
                          </a:rPr>
                          <m:t>x</m:t>
                        </m:r>
                        <m:r>
                          <m:rPr>
                            <m:nor/>
                          </m:rPr>
                          <a:rPr lang="en-US" altLang="zh-CN" b="1" i="1" baseline="30000" dirty="0">
                            <a:solidFill>
                              <a:prstClr val="black"/>
                            </a:solidFill>
                            <a:latin typeface="Tahoma" charset="0"/>
                          </a:rPr>
                          <m:t>−</m:t>
                        </m:r>
                        <m:r>
                          <m:rPr>
                            <m:nor/>
                          </m:rPr>
                          <a:rPr lang="en-US" altLang="zh-CN" b="1" i="1" dirty="0">
                            <a:solidFill>
                              <a:prstClr val="black"/>
                            </a:solidFill>
                            <a:latin typeface="Tahoma" charset="0"/>
                          </a:rPr>
                          <m:t>  </m:t>
                        </m:r>
                      </m:num>
                      <m:den>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𝒘</m:t>
                        </m:r>
                        <m:r>
                          <a:rPr lang="en-US" altLang="zh-CN" b="1" i="1">
                            <a:solidFill>
                              <a:prstClr val="black"/>
                            </a:solidFill>
                            <a:latin typeface="Cambria Math" panose="02040503050406030204" pitchFamily="18" charset="0"/>
                          </a:rPr>
                          <m:t>||</m:t>
                        </m:r>
                      </m:den>
                    </m:f>
                  </m:oMath>
                </a14:m>
                <a:endParaRPr lang="en-US" altLang="zh-CN" b="1" i="1" dirty="0">
                  <a:solidFill>
                    <a:prstClr val="black"/>
                  </a:solidFill>
                  <a:latin typeface="Tahoma" charset="0"/>
                </a:endParaRP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 (1-b) – (-1-b) / </a:t>
                </a:r>
                <a14:m>
                  <m:oMath xmlns:m="http://schemas.openxmlformats.org/officeDocument/2006/math">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𝒘</m:t>
                    </m:r>
                    <m:r>
                      <a:rPr lang="en-US" altLang="zh-CN" b="1" i="1">
                        <a:solidFill>
                          <a:prstClr val="black"/>
                        </a:solidFill>
                        <a:latin typeface="Cambria Math" panose="02040503050406030204" pitchFamily="18" charset="0"/>
                      </a:rPr>
                      <m:t>||</m:t>
                    </m:r>
                  </m:oMath>
                </a14:m>
                <a:endParaRPr lang="en-US" altLang="zh-CN" b="1" dirty="0">
                  <a:solidFill>
                    <a:prstClr val="black"/>
                  </a:solidFill>
                  <a:latin typeface="Tahoma" charset="0"/>
                </a:endParaRPr>
              </a:p>
              <a:p>
                <a:pPr>
                  <a:spcBef>
                    <a:spcPct val="0"/>
                  </a:spcBef>
                </a:pPr>
                <a:endParaRPr lang="en-US" altLang="zh-CN" b="1" dirty="0">
                  <a:solidFill>
                    <a:prstClr val="black"/>
                  </a:solidFill>
                  <a:latin typeface="Tahoma" charset="0"/>
                </a:endParaRPr>
              </a:p>
              <a:p>
                <a:pPr>
                  <a:spcBef>
                    <a:spcPct val="0"/>
                  </a:spcBef>
                </a:pPr>
                <a:r>
                  <a:rPr lang="en-US" altLang="zh-CN" b="1" dirty="0">
                    <a:solidFill>
                      <a:prstClr val="black"/>
                    </a:solidFill>
                    <a:latin typeface="Tahoma" charset="0"/>
                  </a:rPr>
                  <a:t>= </a:t>
                </a:r>
                <a14:m>
                  <m:oMath xmlns:m="http://schemas.openxmlformats.org/officeDocument/2006/math">
                    <m:f>
                      <m:fPr>
                        <m:ctrlPr>
                          <a:rPr lang="en-US" altLang="zh-CN" b="1" i="1">
                            <a:solidFill>
                              <a:prstClr val="black"/>
                            </a:solidFill>
                            <a:latin typeface="Cambria Math" panose="02040503050406030204" pitchFamily="18" charset="0"/>
                          </a:rPr>
                        </m:ctrlPr>
                      </m:fPr>
                      <m:num>
                        <m:r>
                          <a:rPr lang="en-US" altLang="zh-CN" b="1" i="1">
                            <a:solidFill>
                              <a:prstClr val="black"/>
                            </a:solidFill>
                            <a:latin typeface="Cambria Math" panose="02040503050406030204" pitchFamily="18" charset="0"/>
                          </a:rPr>
                          <m:t>𝟐</m:t>
                        </m:r>
                      </m:num>
                      <m:den>
                        <m:r>
                          <a:rPr lang="en-US" altLang="zh-CN" b="1" i="1">
                            <a:solidFill>
                              <a:prstClr val="black"/>
                            </a:solidFill>
                            <a:latin typeface="Cambria Math" panose="02040503050406030204" pitchFamily="18" charset="0"/>
                          </a:rPr>
                          <m:t>|</m:t>
                        </m:r>
                        <m:d>
                          <m:dPr>
                            <m:begChr m:val="|"/>
                            <m:endChr m:val="|"/>
                            <m:ctrlPr>
                              <a:rPr lang="en-US" altLang="zh-CN" b="1" i="1">
                                <a:solidFill>
                                  <a:prstClr val="black"/>
                                </a:solidFill>
                                <a:latin typeface="Cambria Math" panose="02040503050406030204" pitchFamily="18" charset="0"/>
                              </a:rPr>
                            </m:ctrlPr>
                          </m:dPr>
                          <m:e>
                            <m:r>
                              <a:rPr lang="en-US" altLang="zh-CN" b="1" i="1">
                                <a:solidFill>
                                  <a:prstClr val="black"/>
                                </a:solidFill>
                                <a:latin typeface="Cambria Math" panose="02040503050406030204" pitchFamily="18" charset="0"/>
                              </a:rPr>
                              <m:t>𝒘</m:t>
                            </m:r>
                          </m:e>
                        </m:d>
                        <m:r>
                          <a:rPr lang="en-US" altLang="zh-CN" b="1" i="1">
                            <a:solidFill>
                              <a:prstClr val="black"/>
                            </a:solidFill>
                            <a:latin typeface="Cambria Math" panose="02040503050406030204" pitchFamily="18" charset="0"/>
                          </a:rPr>
                          <m:t>|</m:t>
                        </m:r>
                      </m:den>
                    </m:f>
                  </m:oMath>
                </a14:m>
                <a:endParaRPr lang="en-US" altLang="zh-CN" b="1" dirty="0">
                  <a:solidFill>
                    <a:prstClr val="black"/>
                  </a:solidFill>
                  <a:latin typeface="Tahoma" charset="0"/>
                </a:endParaRPr>
              </a:p>
              <a:p>
                <a:pPr>
                  <a:spcBef>
                    <a:spcPct val="0"/>
                  </a:spcBef>
                </a:pPr>
                <a:r>
                  <a:rPr lang="en-US" altLang="zh-CN" b="1" i="1" dirty="0">
                    <a:solidFill>
                      <a:prstClr val="black"/>
                    </a:solidFill>
                    <a:latin typeface="Tahom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5525873" y="2869751"/>
                <a:ext cx="3578653" cy="3861698"/>
              </a:xfrm>
              <a:prstGeom prst="rect">
                <a:avLst/>
              </a:prstGeom>
              <a:blipFill rotWithShape="0">
                <a:blip r:embed="rId3"/>
                <a:stretch>
                  <a:fillRect l="-1361" t="-948"/>
                </a:stretch>
              </a:blipFill>
            </p:spPr>
            <p:txBody>
              <a:bodyPr/>
              <a:lstStyle/>
              <a:p>
                <a:r>
                  <a:rPr lang="en-US">
                    <a:noFill/>
                  </a:rPr>
                  <a:t> </a:t>
                </a:r>
              </a:p>
            </p:txBody>
          </p:sp>
        </mc:Fallback>
      </mc:AlternateContent>
    </p:spTree>
    <p:extLst>
      <p:ext uri="{BB962C8B-B14F-4D97-AF65-F5344CB8AC3E}">
        <p14:creationId xmlns:p14="http://schemas.microsoft.com/office/powerpoint/2010/main" val="1413395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2819400" y="26670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err="1">
                    <a:solidFill>
                      <a:prstClr val="black"/>
                    </a:solidFill>
                    <a:latin typeface="Times New Roman" panose="02020603050405020304" pitchFamily="18" charset="0"/>
                  </a:rPr>
                  <a:t>y</a:t>
                </a:r>
                <a:r>
                  <a:rPr lang="en-US" altLang="zh-CN" sz="2400" i="1" baseline="-25000" err="1">
                    <a:solidFill>
                      <a:prstClr val="black"/>
                    </a:solidFill>
                    <a:latin typeface="Times New Roman" panose="02020603050405020304" pitchFamily="18" charset="0"/>
                  </a:rPr>
                  <a:t>i</a:t>
                </a:r>
                <a:r>
                  <a:rPr lang="en-US" altLang="zh-CN" sz="2400">
                    <a:solidFill>
                      <a:prstClr val="black"/>
                    </a:solidFill>
                    <a:latin typeface="Times New Roman" panose="02020603050405020304" pitchFamily="18" charset="0"/>
                  </a:rPr>
                  <a:t> (</a:t>
                </a:r>
                <a:r>
                  <a:rPr lang="en-US" altLang="zh-CN" sz="2400" b="1">
                    <a:solidFill>
                      <a:prstClr val="black"/>
                    </a:solidFill>
                    <a:latin typeface="Times New Roman" panose="02020603050405020304" pitchFamily="18" charset="0"/>
                  </a:rPr>
                  <a:t>w</a:t>
                </a:r>
                <a:r>
                  <a:rPr lang="en-US" altLang="zh-CN" sz="2400" b="1" baseline="30000">
                    <a:solidFill>
                      <a:prstClr val="black"/>
                    </a:solidFill>
                    <a:latin typeface="Times New Roman" panose="02020603050405020304" pitchFamily="18" charset="0"/>
                  </a:rPr>
                  <a:t>T</a:t>
                </a:r>
                <a:r>
                  <a:rPr lang="en-US" altLang="zh-CN" sz="2400" b="1">
                    <a:solidFill>
                      <a:prstClr val="black"/>
                    </a:solidFill>
                    <a:latin typeface="Times New Roman" panose="02020603050405020304" pitchFamily="18" charset="0"/>
                  </a:rPr>
                  <a:t>x</a:t>
                </a:r>
                <a:r>
                  <a:rPr lang="en-US" altLang="zh-CN" sz="2400" b="1" baseline="-25000">
                    <a:solidFill>
                      <a:prstClr val="black"/>
                    </a:solidFill>
                    <a:latin typeface="Times New Roman" panose="02020603050405020304" pitchFamily="18" charset="0"/>
                  </a:rPr>
                  <a:t>i</a:t>
                </a:r>
                <a:r>
                  <a:rPr lang="en-US" altLang="zh-CN" sz="2400" b="1">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1295400" y="2667000"/>
                <a:ext cx="5638800" cy="624082"/>
              </a:xfrm>
              <a:prstGeom prst="rect">
                <a:avLst/>
              </a:prstGeom>
              <a:blipFill rotWithShape="0">
                <a:blip r:embed="rId3"/>
                <a:stretch>
                  <a:fillRect l="-1507"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 name="Picture 1"/>
          <p:cNvPicPr>
            <a:picLocks noChangeAspect="1"/>
          </p:cNvPicPr>
          <p:nvPr/>
        </p:nvPicPr>
        <p:blipFill rotWithShape="1">
          <a:blip r:embed="rId4"/>
          <a:srcRect b="46385"/>
          <a:stretch/>
        </p:blipFill>
        <p:spPr>
          <a:xfrm>
            <a:off x="1714500" y="1447801"/>
            <a:ext cx="8267700" cy="2895600"/>
          </a:xfrm>
          <a:prstGeom prst="rect">
            <a:avLst/>
          </a:prstGeom>
        </p:spPr>
      </p:pic>
      <p:sp>
        <p:nvSpPr>
          <p:cNvPr id="7"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3600" b="1" dirty="0">
              <a:solidFill>
                <a:prstClr val="black"/>
              </a:solidFill>
              <a:latin typeface="Calibri"/>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714500" y="4460902"/>
                <a:ext cx="6185648" cy="1574405"/>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800" dirty="0">
                    <a:solidFill>
                      <a:prstClr val="black"/>
                    </a:solidFill>
                    <a:latin typeface="Times New Roman" panose="02020603050405020304" pitchFamily="18" charset="0"/>
                  </a:rPr>
                  <a:t>Find </a:t>
                </a:r>
                <a:r>
                  <a:rPr lang="en-US" altLang="zh-CN" sz="2800" b="1" dirty="0">
                    <a:solidFill>
                      <a:prstClr val="black"/>
                    </a:solidFill>
                    <a:latin typeface="Times New Roman" panose="02020603050405020304" pitchFamily="18" charset="0"/>
                  </a:rPr>
                  <a:t>w</a:t>
                </a:r>
                <a:r>
                  <a:rPr lang="en-US" altLang="zh-CN" sz="2800" dirty="0">
                    <a:solidFill>
                      <a:prstClr val="black"/>
                    </a:solidFill>
                    <a:latin typeface="Times New Roman" panose="02020603050405020304" pitchFamily="18" charset="0"/>
                  </a:rPr>
                  <a:t> and b such that</a:t>
                </a:r>
              </a:p>
              <a:p>
                <a:pPr fontAlgn="base">
                  <a:spcBef>
                    <a:spcPct val="0"/>
                  </a:spcBef>
                  <a:spcAft>
                    <a:spcPct val="0"/>
                  </a:spcAft>
                </a:pPr>
                <a:r>
                  <a:rPr lang="el-GR" altLang="en-US" sz="2800" b="1" dirty="0">
                    <a:solidFill>
                      <a:prstClr val="black"/>
                    </a:solidFill>
                    <a:latin typeface="Times New Roman" panose="02020603050405020304" pitchFamily="18" charset="0"/>
                    <a:cs typeface="Times New Roman" panose="02020603050405020304" pitchFamily="18" charset="0"/>
                  </a:rPr>
                  <a:t>Φ</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w</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a:solidFill>
                          <a:prstClr val="black"/>
                        </a:solidFill>
                        <a:latin typeface="Cambria Math" panose="02040503050406030204" pitchFamily="18" charset="0"/>
                      </a:rPr>
                      <m:t>= </m:t>
                    </m:r>
                    <m:f>
                      <m:fPr>
                        <m:ctrlPr>
                          <a:rPr lang="en-US" altLang="zh-CN" sz="2800" b="1" i="1">
                            <a:solidFill>
                              <a:prstClr val="black"/>
                            </a:solidFill>
                            <a:latin typeface="Cambria Math" panose="02040503050406030204" pitchFamily="18" charset="0"/>
                          </a:rPr>
                        </m:ctrlPr>
                      </m:fPr>
                      <m:num>
                        <m:r>
                          <a:rPr lang="en-US" altLang="zh-CN" sz="2800" b="1" i="1">
                            <a:solidFill>
                              <a:prstClr val="black"/>
                            </a:solidFill>
                            <a:latin typeface="Cambria Math" panose="02040503050406030204" pitchFamily="18" charset="0"/>
                          </a:rPr>
                          <m:t>𝟏</m:t>
                        </m:r>
                      </m:num>
                      <m:den>
                        <m:r>
                          <a:rPr lang="en-US" altLang="zh-CN" sz="2800" b="1" i="1">
                            <a:solidFill>
                              <a:prstClr val="black"/>
                            </a:solidFill>
                            <a:latin typeface="Cambria Math" panose="02040503050406030204" pitchFamily="18" charset="0"/>
                          </a:rPr>
                          <m:t>𝟐</m:t>
                        </m:r>
                      </m:den>
                    </m:f>
                  </m:oMath>
                </a14:m>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2</a:t>
                </a:r>
                <a:r>
                  <a:rPr lang="en-US" altLang="zh-CN" sz="2800" dirty="0">
                    <a:solidFill>
                      <a:prstClr val="black"/>
                    </a:solidFill>
                    <a:latin typeface="Times New Roman" panose="02020603050405020304" pitchFamily="18" charset="0"/>
                  </a:rPr>
                  <a:t> is minimized; </a:t>
                </a:r>
              </a:p>
              <a:p>
                <a:pPr fontAlgn="base">
                  <a:spcBef>
                    <a:spcPct val="0"/>
                  </a:spcBef>
                  <a:spcAft>
                    <a:spcPct val="0"/>
                  </a:spcAft>
                </a:pPr>
                <a:r>
                  <a:rPr lang="en-US" altLang="zh-CN" sz="2800" dirty="0">
                    <a:solidFill>
                      <a:prstClr val="black"/>
                    </a:solidFill>
                    <a:latin typeface="Times New Roman" panose="02020603050405020304" pitchFamily="18" charset="0"/>
                  </a:rPr>
                  <a:t>and for all {(</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i="1" dirty="0" err="1">
                    <a:solidFill>
                      <a:prstClr val="black"/>
                    </a:solidFill>
                    <a:latin typeface="Times New Roman" panose="02020603050405020304" pitchFamily="18" charset="0"/>
                  </a:rPr>
                  <a:t>y</a:t>
                </a:r>
                <a:r>
                  <a:rPr lang="en-US" altLang="zh-CN" sz="2800" i="1" baseline="-25000" dirty="0" err="1">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b="1" dirty="0" err="1">
                    <a:solidFill>
                      <a:prstClr val="black"/>
                    </a:solidFill>
                    <a:latin typeface="Times New Roman" panose="02020603050405020304" pitchFamily="18" charset="0"/>
                  </a:rPr>
                  <a:t>w</a:t>
                </a:r>
                <a:r>
                  <a:rPr lang="en-US" altLang="zh-CN" sz="2800" b="1" baseline="30000" dirty="0" err="1">
                    <a:solidFill>
                      <a:prstClr val="black"/>
                    </a:solidFill>
                    <a:latin typeface="Times New Roman" panose="02020603050405020304" pitchFamily="18" charset="0"/>
                  </a:rPr>
                  <a:t>T</a:t>
                </a:r>
                <a:r>
                  <a:rPr lang="en-US" altLang="zh-CN" sz="2800" b="1" dirty="0" err="1">
                    <a:solidFill>
                      <a:prstClr val="black"/>
                    </a:solidFill>
                    <a:latin typeface="Times New Roman" panose="02020603050405020304" pitchFamily="18" charset="0"/>
                  </a:rPr>
                  <a:t>x</a:t>
                </a:r>
                <a:r>
                  <a:rPr lang="en-US" altLang="zh-CN" sz="2800" b="1" baseline="-25000" dirty="0" err="1">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b</a:t>
                </a:r>
                <a:r>
                  <a:rPr lang="en-US" altLang="zh-CN" sz="2800"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 </a:t>
                </a:r>
                <a:r>
                  <a:rPr lang="en-US" altLang="zh-CN" sz="28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90500" y="4460901"/>
                <a:ext cx="6185648" cy="1574405"/>
              </a:xfrm>
              <a:prstGeom prst="rect">
                <a:avLst/>
              </a:prstGeom>
              <a:blipFill rotWithShape="0">
                <a:blip r:embed="rId5"/>
                <a:stretch>
                  <a:fillRect l="-1766" t="-3435" b="-91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8105160" y="4206240"/>
              <a:ext cx="360" cy="360"/>
            </p14:xfrm>
          </p:contentPart>
        </mc:Choice>
        <mc:Fallback xmlns="">
          <p:pic>
            <p:nvPicPr>
              <p:cNvPr id="4" name="Ink 3"/>
              <p:cNvPicPr/>
              <p:nvPr/>
            </p:nvPicPr>
            <p:blipFill>
              <a:blip r:embed="rId7"/>
              <a:stretch>
                <a:fillRect/>
              </a:stretch>
            </p:blipFill>
            <p:spPr>
              <a:xfrm>
                <a:off x="8095800" y="4196880"/>
                <a:ext cx="19080" cy="19080"/>
              </a:xfrm>
              <a:prstGeom prst="rect">
                <a:avLst/>
              </a:prstGeom>
            </p:spPr>
          </p:pic>
        </mc:Fallback>
      </mc:AlternateContent>
      <p:sp>
        <p:nvSpPr>
          <p:cNvPr id="5" name="Title 4"/>
          <p:cNvSpPr>
            <a:spLocks noGrp="1"/>
          </p:cNvSpPr>
          <p:nvPr>
            <p:ph type="title"/>
          </p:nvPr>
        </p:nvSpPr>
        <p:spPr/>
        <p:txBody>
          <a:bodyPr>
            <a:normAutofit fontScale="90000"/>
          </a:bodyPr>
          <a:lstStyle/>
          <a:p>
            <a:r>
              <a:rPr lang="en-US" altLang="zh-CN" dirty="0">
                <a:latin typeface="Calibri"/>
              </a:rPr>
              <a:t>Solving the Optimization Problem</a:t>
            </a:r>
            <a:br>
              <a:rPr lang="en-US" altLang="zh-CN" dirty="0">
                <a:latin typeface="Calibri"/>
              </a:rPr>
            </a:br>
            <a:endParaRPr lang="en-IN" dirty="0"/>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7350480" y="1203480"/>
              <a:ext cx="4389840" cy="5178600"/>
            </p14:xfrm>
          </p:contentPart>
        </mc:Choice>
        <mc:Fallback>
          <p:pic>
            <p:nvPicPr>
              <p:cNvPr id="3" name="Ink 2"/>
              <p:cNvPicPr/>
              <p:nvPr/>
            </p:nvPicPr>
            <p:blipFill>
              <a:blip r:embed="rId9"/>
              <a:stretch>
                <a:fillRect/>
              </a:stretch>
            </p:blipFill>
            <p:spPr>
              <a:xfrm>
                <a:off x="7346160" y="1197000"/>
                <a:ext cx="4402800" cy="5191560"/>
              </a:xfrm>
              <a:prstGeom prst="rect">
                <a:avLst/>
              </a:prstGeom>
            </p:spPr>
          </p:pic>
        </mc:Fallback>
      </mc:AlternateContent>
    </p:spTree>
    <p:extLst>
      <p:ext uri="{BB962C8B-B14F-4D97-AF65-F5344CB8AC3E}">
        <p14:creationId xmlns:p14="http://schemas.microsoft.com/office/powerpoint/2010/main" val="2632298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4400" b="1" dirty="0">
              <a:solidFill>
                <a:prstClr val="black"/>
              </a:solidFill>
              <a:latin typeface="Calibri"/>
            </a:endParaRPr>
          </a:p>
        </p:txBody>
      </p:sp>
      <p:sp>
        <p:nvSpPr>
          <p:cNvPr id="306181" name="Rectangle 5"/>
          <p:cNvSpPr>
            <a:spLocks noChangeArrowheads="1"/>
          </p:cNvSpPr>
          <p:nvPr/>
        </p:nvSpPr>
        <p:spPr bwMode="auto">
          <a:xfrm>
            <a:off x="685800" y="3362864"/>
            <a:ext cx="10287000" cy="288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pPr>
            <a:endParaRPr lang="en-US" altLang="zh-CN" dirty="0">
              <a:solidFill>
                <a:prstClr val="black"/>
              </a:solidFill>
            </a:endParaRPr>
          </a:p>
          <a:p>
            <a:pPr algn="just" fontAlgn="base">
              <a:lnSpc>
                <a:spcPct val="150000"/>
              </a:lnSpc>
              <a:spcBef>
                <a:spcPts val="0"/>
              </a:spcBef>
              <a:spcAft>
                <a:spcPct val="0"/>
              </a:spcAft>
              <a:buClr>
                <a:srgbClr val="4F81BD"/>
              </a:buClr>
              <a:buFont typeface="Wingdings" panose="05000000000000000000" pitchFamily="2" charset="2"/>
              <a:buChar char="Ø"/>
            </a:pPr>
            <a:r>
              <a:rPr lang="en-US" altLang="zh-CN" sz="2400" dirty="0">
                <a:solidFill>
                  <a:prstClr val="black"/>
                </a:solidFill>
                <a:latin typeface="Calibri"/>
              </a:rPr>
              <a:t>Need to optimize a </a:t>
            </a:r>
            <a:r>
              <a:rPr lang="en-US" altLang="zh-CN" sz="2400" i="1" dirty="0">
                <a:solidFill>
                  <a:prstClr val="black"/>
                </a:solidFill>
                <a:latin typeface="Calibri"/>
              </a:rPr>
              <a:t>quadratic </a:t>
            </a:r>
            <a:r>
              <a:rPr lang="en-US" altLang="zh-CN" sz="2400" dirty="0">
                <a:solidFill>
                  <a:prstClr val="black"/>
                </a:solidFill>
                <a:latin typeface="Calibri"/>
              </a:rPr>
              <a:t>function subject to </a:t>
            </a:r>
            <a:r>
              <a:rPr lang="en-US" altLang="zh-CN" sz="2400" i="1" dirty="0">
                <a:solidFill>
                  <a:prstClr val="black"/>
                </a:solidFill>
                <a:latin typeface="Calibri"/>
              </a:rPr>
              <a:t>linear inequality </a:t>
            </a:r>
            <a:r>
              <a:rPr lang="en-US" altLang="zh-CN" sz="2400" dirty="0">
                <a:solidFill>
                  <a:prstClr val="black"/>
                </a:solidFill>
                <a:latin typeface="Calibri"/>
              </a:rPr>
              <a:t>constraints.</a:t>
            </a:r>
          </a:p>
          <a:p>
            <a:pPr algn="just" fontAlgn="base">
              <a:lnSpc>
                <a:spcPct val="150000"/>
              </a:lnSpc>
              <a:spcBef>
                <a:spcPts val="0"/>
              </a:spcBef>
              <a:spcAft>
                <a:spcPct val="0"/>
              </a:spcAft>
              <a:buClr>
                <a:srgbClr val="4F81BD"/>
              </a:buClr>
              <a:buFont typeface="Wingdings" panose="05000000000000000000" pitchFamily="2" charset="2"/>
              <a:buChar char="Ø"/>
            </a:pPr>
            <a:r>
              <a:rPr lang="en-US" altLang="zh-CN" sz="2400" dirty="0">
                <a:solidFill>
                  <a:prstClr val="black"/>
                </a:solidFill>
                <a:latin typeface="Calibri"/>
              </a:rPr>
              <a:t>The solution involves constructing a </a:t>
            </a:r>
            <a:r>
              <a:rPr lang="en-US" altLang="zh-CN" sz="2400" i="1" dirty="0">
                <a:solidFill>
                  <a:prstClr val="black"/>
                </a:solidFill>
                <a:latin typeface="Calibri"/>
              </a:rPr>
              <a:t>dual problem </a:t>
            </a:r>
            <a:r>
              <a:rPr lang="en-US" altLang="zh-CN" sz="2400" dirty="0">
                <a:solidFill>
                  <a:prstClr val="black"/>
                </a:solidFill>
                <a:latin typeface="Calibri"/>
              </a:rPr>
              <a:t>where a </a:t>
            </a:r>
            <a:r>
              <a:rPr lang="en-US" altLang="zh-CN" sz="2400" i="1" dirty="0">
                <a:solidFill>
                  <a:prstClr val="black"/>
                </a:solidFill>
                <a:latin typeface="Calibri"/>
              </a:rPr>
              <a:t>Lagrange multiplier</a:t>
            </a:r>
            <a:r>
              <a:rPr lang="en-US" altLang="zh-CN" sz="2400" dirty="0">
                <a:solidFill>
                  <a:prstClr val="black"/>
                </a:solidFill>
                <a:latin typeface="Calibri"/>
              </a:rPr>
              <a:t> </a:t>
            </a:r>
            <a:r>
              <a:rPr lang="el-GR" altLang="en-US" sz="2400" i="1" dirty="0">
                <a:solidFill>
                  <a:prstClr val="black"/>
                </a:solidFill>
                <a:latin typeface="Calibri"/>
                <a:cs typeface="Times New Roman" panose="02020603050405020304" pitchFamily="18" charset="0"/>
              </a:rPr>
              <a:t>α</a:t>
            </a:r>
            <a:r>
              <a:rPr lang="en-US" altLang="zh-CN" sz="2400" i="1" baseline="-25000" dirty="0" err="1">
                <a:solidFill>
                  <a:prstClr val="black"/>
                </a:solidFill>
                <a:latin typeface="Calibri"/>
                <a:cs typeface="Times New Roman" panose="02020603050405020304" pitchFamily="18" charset="0"/>
              </a:rPr>
              <a:t>i</a:t>
            </a:r>
            <a:r>
              <a:rPr lang="en-US" altLang="zh-CN" sz="2400" i="1" baseline="-25000" dirty="0">
                <a:solidFill>
                  <a:prstClr val="black"/>
                </a:solidFill>
                <a:latin typeface="Calibri"/>
                <a:cs typeface="Times New Roman" panose="02020603050405020304" pitchFamily="18" charset="0"/>
              </a:rPr>
              <a:t> </a:t>
            </a:r>
            <a:r>
              <a:rPr lang="en-US" altLang="zh-CN" sz="2400" dirty="0">
                <a:solidFill>
                  <a:prstClr val="black"/>
                </a:solidFill>
                <a:latin typeface="Calibri"/>
                <a:cs typeface="Times New Roman" panose="02020603050405020304" pitchFamily="18" charset="0"/>
              </a:rPr>
              <a:t>is associated with every constraint in the primal problem</a:t>
            </a:r>
            <a:endParaRPr lang="en-US" altLang="zh-CN" sz="2400" dirty="0">
              <a:solidFill>
                <a:prstClr val="black"/>
              </a:solidFill>
              <a:latin typeface="Calibri"/>
            </a:endParaRPr>
          </a:p>
          <a:p>
            <a:pPr fontAlgn="base">
              <a:spcAft>
                <a:spcPct val="0"/>
              </a:spcAft>
              <a:buClr>
                <a:srgbClr val="4F81BD"/>
              </a:buClr>
            </a:pPr>
            <a:endParaRPr lang="en-US" altLang="zh-CN" sz="2000" b="1" dirty="0">
              <a:solidFill>
                <a:prstClr val="black"/>
              </a:solidFill>
            </a:endParaRPr>
          </a:p>
        </p:txBody>
      </p:sp>
      <mc:AlternateContent xmlns:mc="http://schemas.openxmlformats.org/markup-compatibility/2006" xmlns:a14="http://schemas.microsoft.com/office/drawing/2010/main">
        <mc:Choice Requires="a14">
          <p:sp>
            <p:nvSpPr>
              <p:cNvPr id="5" name="Text Box 6"/>
              <p:cNvSpPr txBox="1">
                <a:spLocks noChangeArrowheads="1"/>
              </p:cNvSpPr>
              <p:nvPr/>
            </p:nvSpPr>
            <p:spPr bwMode="auto">
              <a:xfrm>
                <a:off x="1676400" y="1636060"/>
                <a:ext cx="7772400" cy="1574405"/>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800" dirty="0">
                    <a:solidFill>
                      <a:prstClr val="black"/>
                    </a:solidFill>
                    <a:latin typeface="Times New Roman" panose="02020603050405020304" pitchFamily="18" charset="0"/>
                  </a:rPr>
                  <a:t>Find </a:t>
                </a:r>
                <a:r>
                  <a:rPr lang="en-US" altLang="zh-CN" sz="2800" b="1" dirty="0">
                    <a:solidFill>
                      <a:prstClr val="black"/>
                    </a:solidFill>
                    <a:latin typeface="Times New Roman" panose="02020603050405020304" pitchFamily="18" charset="0"/>
                  </a:rPr>
                  <a:t>w</a:t>
                </a:r>
                <a:r>
                  <a:rPr lang="en-US" altLang="zh-CN" sz="2800" dirty="0">
                    <a:solidFill>
                      <a:prstClr val="black"/>
                    </a:solidFill>
                    <a:latin typeface="Times New Roman" panose="02020603050405020304" pitchFamily="18" charset="0"/>
                  </a:rPr>
                  <a:t> and b such that</a:t>
                </a:r>
              </a:p>
              <a:p>
                <a:pPr fontAlgn="base">
                  <a:spcBef>
                    <a:spcPct val="0"/>
                  </a:spcBef>
                  <a:spcAft>
                    <a:spcPct val="0"/>
                  </a:spcAft>
                </a:pPr>
                <a:r>
                  <a:rPr lang="el-GR" altLang="en-US" sz="2800" b="1" dirty="0">
                    <a:solidFill>
                      <a:prstClr val="black"/>
                    </a:solidFill>
                    <a:latin typeface="Times New Roman" panose="02020603050405020304" pitchFamily="18" charset="0"/>
                    <a:cs typeface="Times New Roman" panose="02020603050405020304" pitchFamily="18" charset="0"/>
                  </a:rPr>
                  <a:t>Φ</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w</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a:solidFill>
                          <a:prstClr val="black"/>
                        </a:solidFill>
                        <a:latin typeface="Cambria Math" panose="02040503050406030204" pitchFamily="18" charset="0"/>
                      </a:rPr>
                      <m:t>= </m:t>
                    </m:r>
                    <m:f>
                      <m:fPr>
                        <m:ctrlPr>
                          <a:rPr lang="en-US" altLang="zh-CN" sz="2800" b="1" i="1">
                            <a:solidFill>
                              <a:prstClr val="black"/>
                            </a:solidFill>
                            <a:latin typeface="Cambria Math" panose="02040503050406030204" pitchFamily="18" charset="0"/>
                          </a:rPr>
                        </m:ctrlPr>
                      </m:fPr>
                      <m:num>
                        <m:r>
                          <a:rPr lang="en-US" altLang="zh-CN" sz="2800" b="1" i="1">
                            <a:solidFill>
                              <a:prstClr val="black"/>
                            </a:solidFill>
                            <a:latin typeface="Cambria Math" panose="02040503050406030204" pitchFamily="18" charset="0"/>
                          </a:rPr>
                          <m:t>𝟏</m:t>
                        </m:r>
                      </m:num>
                      <m:den>
                        <m:r>
                          <a:rPr lang="en-US" altLang="zh-CN" sz="2800" b="1" i="1">
                            <a:solidFill>
                              <a:prstClr val="black"/>
                            </a:solidFill>
                            <a:latin typeface="Cambria Math" panose="02040503050406030204" pitchFamily="18" charset="0"/>
                          </a:rPr>
                          <m:t>𝟐</m:t>
                        </m:r>
                      </m:den>
                    </m:f>
                  </m:oMath>
                </a14:m>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2</a:t>
                </a:r>
                <a:r>
                  <a:rPr lang="en-US" altLang="zh-CN" sz="2800" dirty="0">
                    <a:solidFill>
                      <a:prstClr val="black"/>
                    </a:solidFill>
                    <a:latin typeface="Times New Roman" panose="02020603050405020304" pitchFamily="18" charset="0"/>
                  </a:rPr>
                  <a:t> is minimized; </a:t>
                </a:r>
              </a:p>
              <a:p>
                <a:pPr fontAlgn="base">
                  <a:spcBef>
                    <a:spcPct val="0"/>
                  </a:spcBef>
                  <a:spcAft>
                    <a:spcPct val="0"/>
                  </a:spcAft>
                </a:pPr>
                <a:r>
                  <a:rPr lang="en-US" altLang="zh-CN" sz="2800" dirty="0">
                    <a:solidFill>
                      <a:prstClr val="black"/>
                    </a:solidFill>
                    <a:latin typeface="Times New Roman" panose="02020603050405020304" pitchFamily="18" charset="0"/>
                  </a:rPr>
                  <a:t>and for all {(</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T</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b</a:t>
                </a:r>
                <a:r>
                  <a:rPr lang="en-US" altLang="zh-CN" sz="2800"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 </a:t>
                </a:r>
                <a:r>
                  <a:rPr lang="en-US" altLang="zh-CN" sz="28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5" name="Text Box 6"/>
              <p:cNvSpPr txBox="1">
                <a:spLocks noRot="1" noChangeAspect="1" noMove="1" noResize="1" noEditPoints="1" noAdjustHandles="1" noChangeArrowheads="1" noChangeShapeType="1" noTextEdit="1"/>
              </p:cNvSpPr>
              <p:nvPr/>
            </p:nvSpPr>
            <p:spPr bwMode="auto">
              <a:xfrm>
                <a:off x="1676400" y="1636060"/>
                <a:ext cx="7772400" cy="1574405"/>
              </a:xfrm>
              <a:prstGeom prst="rect">
                <a:avLst/>
              </a:prstGeom>
              <a:blipFill rotWithShape="0">
                <a:blip r:embed="rId2"/>
                <a:stretch>
                  <a:fillRect l="-1407" t="-3042" b="-8745"/>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2" name="Title 1"/>
          <p:cNvSpPr>
            <a:spLocks noGrp="1"/>
          </p:cNvSpPr>
          <p:nvPr>
            <p:ph type="title"/>
          </p:nvPr>
        </p:nvSpPr>
        <p:spPr/>
        <p:txBody>
          <a:bodyPr>
            <a:normAutofit fontScale="90000"/>
          </a:bodyPr>
          <a:lstStyle/>
          <a:p>
            <a:r>
              <a:rPr lang="en-US" altLang="zh-CN" dirty="0" smtClean="0">
                <a:latin typeface="Calibri"/>
              </a:rPr>
              <a:t/>
            </a:r>
            <a:br>
              <a:rPr lang="en-US" altLang="zh-CN" dirty="0" smtClean="0">
                <a:latin typeface="Calibri"/>
              </a:rPr>
            </a:br>
            <a:r>
              <a:rPr lang="en-US" altLang="zh-CN" dirty="0" smtClean="0">
                <a:latin typeface="Calibri"/>
              </a:rPr>
              <a:t>Solving </a:t>
            </a:r>
            <a:r>
              <a:rPr lang="en-US" altLang="zh-CN" dirty="0">
                <a:latin typeface="Calibri"/>
              </a:rPr>
              <a:t>the Optimization Problem</a:t>
            </a:r>
            <a:br>
              <a:rPr lang="en-US" altLang="zh-CN" dirty="0">
                <a:latin typeface="Calibri"/>
              </a:rPr>
            </a:br>
            <a:endParaRPr lang="en-IN" dirty="0"/>
          </a:p>
        </p:txBody>
      </p:sp>
    </p:spTree>
    <p:extLst>
      <p:ext uri="{BB962C8B-B14F-4D97-AF65-F5344CB8AC3E}">
        <p14:creationId xmlns:p14="http://schemas.microsoft.com/office/powerpoint/2010/main" val="3784354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7125" y="2466975"/>
            <a:ext cx="4857750" cy="2638425"/>
          </a:xfrm>
          <a:prstGeom prst="rect">
            <a:avLst/>
          </a:prstGeom>
        </p:spPr>
      </p:pic>
      <p:sp>
        <p:nvSpPr>
          <p:cNvPr id="6" name="Rectangle 4"/>
          <p:cNvSpPr>
            <a:spLocks noChangeArrowheads="1"/>
          </p:cNvSpPr>
          <p:nvPr/>
        </p:nvSpPr>
        <p:spPr bwMode="auto">
          <a:xfrm>
            <a:off x="1519518" y="7620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4400" b="1" dirty="0">
                <a:solidFill>
                  <a:prstClr val="black"/>
                </a:solidFill>
                <a:latin typeface="Calibri"/>
              </a:rPr>
              <a:t>Solving the Optimization Problem</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12560" y="1986120"/>
              <a:ext cx="10545480" cy="4241880"/>
            </p14:xfrm>
          </p:contentPart>
        </mc:Choice>
        <mc:Fallback>
          <p:pic>
            <p:nvPicPr>
              <p:cNvPr id="2" name="Ink 1"/>
              <p:cNvPicPr/>
              <p:nvPr/>
            </p:nvPicPr>
            <p:blipFill>
              <a:blip r:embed="rId4"/>
              <a:stretch>
                <a:fillRect/>
              </a:stretch>
            </p:blipFill>
            <p:spPr>
              <a:xfrm>
                <a:off x="1307520" y="1978200"/>
                <a:ext cx="10553040" cy="4259160"/>
              </a:xfrm>
              <a:prstGeom prst="rect">
                <a:avLst/>
              </a:prstGeom>
            </p:spPr>
          </p:pic>
        </mc:Fallback>
      </mc:AlternateContent>
    </p:spTree>
    <p:extLst>
      <p:ext uri="{BB962C8B-B14F-4D97-AF65-F5344CB8AC3E}">
        <p14:creationId xmlns:p14="http://schemas.microsoft.com/office/powerpoint/2010/main" val="2376418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1" y="1219200"/>
            <a:ext cx="10287000" cy="4910205"/>
          </a:xfrm>
          <a:prstGeom prst="rect">
            <a:avLst/>
          </a:prstGeom>
        </p:spPr>
      </p:pic>
      <p:sp>
        <p:nvSpPr>
          <p:cNvPr id="5"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4400" b="1" dirty="0">
              <a:solidFill>
                <a:prstClr val="black"/>
              </a:solidFill>
              <a:latin typeface="Calibri"/>
            </a:endParaRPr>
          </a:p>
        </p:txBody>
      </p:sp>
      <p:sp>
        <p:nvSpPr>
          <p:cNvPr id="4" name="Title 3"/>
          <p:cNvSpPr>
            <a:spLocks noGrp="1"/>
          </p:cNvSpPr>
          <p:nvPr>
            <p:ph type="title"/>
          </p:nvPr>
        </p:nvSpPr>
        <p:spPr/>
        <p:txBody>
          <a:bodyPr/>
          <a:lstStyle/>
          <a:p>
            <a:pPr fontAlgn="base">
              <a:spcAft>
                <a:spcPct val="0"/>
              </a:spcAft>
            </a:pPr>
            <a:r>
              <a:rPr lang="en-US" altLang="zh-CN" dirty="0">
                <a:latin typeface="Calibri"/>
              </a:rPr>
              <a:t>Solving the Optimization Problem</a:t>
            </a:r>
          </a:p>
        </p:txBody>
      </p:sp>
    </p:spTree>
    <p:extLst>
      <p:ext uri="{BB962C8B-B14F-4D97-AF65-F5344CB8AC3E}">
        <p14:creationId xmlns:p14="http://schemas.microsoft.com/office/powerpoint/2010/main" val="3852843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3"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r>
              <a:rPr lang="en-US" altLang="zh-CN" sz="2400" b="1" dirty="0">
                <a:solidFill>
                  <a:prstClr val="black"/>
                </a:solidFill>
              </a:rPr>
              <a:t>Hard Margin:</a:t>
            </a: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endParaRPr lang="en-US" altLang="zh-CN" dirty="0">
              <a:solidFill>
                <a:prstClr val="black"/>
              </a:solidFill>
            </a:endParaRP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r>
              <a:rPr lang="en-US" altLang="zh-CN" sz="2400" b="1" dirty="0">
                <a:solidFill>
                  <a:prstClr val="black"/>
                </a:solidFill>
              </a:rPr>
              <a:t>Soft Margin incorporating slack variables:</a:t>
            </a: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endParaRPr lang="en-US" altLang="zh-CN" dirty="0">
              <a:solidFill>
                <a:prstClr val="black"/>
              </a:solidFill>
            </a:endParaRPr>
          </a:p>
          <a:p>
            <a:pPr fontAlgn="base">
              <a:spcAft>
                <a:spcPct val="0"/>
              </a:spcAft>
              <a:buClr>
                <a:srgbClr val="4F81BD"/>
              </a:buClr>
            </a:pPr>
            <a:endParaRPr lang="en-US" altLang="zh-CN" sz="2800" dirty="0">
              <a:solidFill>
                <a:prstClr val="black"/>
              </a:solidFill>
            </a:endParaRPr>
          </a:p>
          <a:p>
            <a:pPr fontAlgn="base">
              <a:spcAft>
                <a:spcPct val="0"/>
              </a:spcAft>
              <a:buClr>
                <a:srgbClr val="4F81BD"/>
              </a:buClr>
            </a:pPr>
            <a:r>
              <a:rPr lang="en-US" altLang="zh-CN" sz="2400" b="1" dirty="0">
                <a:solidFill>
                  <a:prstClr val="black"/>
                </a:solidFill>
              </a:rPr>
              <a:t>Parameter </a:t>
            </a:r>
            <a:r>
              <a:rPr lang="en-US" altLang="zh-CN" sz="2400" b="1" i="1" dirty="0">
                <a:solidFill>
                  <a:prstClr val="black"/>
                </a:solidFill>
              </a:rPr>
              <a:t>C</a:t>
            </a:r>
            <a:r>
              <a:rPr lang="en-US" altLang="zh-CN" sz="2400" b="1" dirty="0">
                <a:solidFill>
                  <a:prstClr val="black"/>
                </a:solidFill>
              </a:rPr>
              <a:t> can be viewed as a way to control overfitting.</a:t>
            </a:r>
          </a:p>
        </p:txBody>
      </p:sp>
      <mc:AlternateContent xmlns:mc="http://schemas.openxmlformats.org/markup-compatibility/2006" xmlns:a14="http://schemas.microsoft.com/office/drawing/2010/main">
        <mc:Choice Requires="a14">
          <p:sp>
            <p:nvSpPr>
              <p:cNvPr id="309254" name="Text Box 6"/>
              <p:cNvSpPr txBox="1">
                <a:spLocks noChangeArrowheads="1"/>
              </p:cNvSpPr>
              <p:nvPr/>
            </p:nvSpPr>
            <p:spPr bwMode="auto">
              <a:xfrm>
                <a:off x="2514600" y="1954307"/>
                <a:ext cx="64389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pPr fontAlgn="base">
                  <a:spcBef>
                    <a:spcPct val="0"/>
                  </a:spcBef>
                  <a:spcAft>
                    <a:spcPct val="0"/>
                  </a:spcAft>
                </a:pPr>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fontAlgn="base">
                  <a:spcBef>
                    <a:spcPct val="0"/>
                  </a:spcBef>
                  <a:spcAft>
                    <a:spcPct val="0"/>
                  </a:spcAft>
                </a:pP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309254" name="Text Box 6"/>
              <p:cNvSpPr txBox="1">
                <a:spLocks noRot="1" noChangeAspect="1" noMove="1" noResize="1" noEditPoints="1" noAdjustHandles="1" noChangeArrowheads="1" noChangeShapeType="1" noTextEdit="1"/>
              </p:cNvSpPr>
              <p:nvPr/>
            </p:nvSpPr>
            <p:spPr bwMode="auto">
              <a:xfrm>
                <a:off x="990600" y="1954306"/>
                <a:ext cx="6438900" cy="1151021"/>
              </a:xfrm>
              <a:prstGeom prst="rect">
                <a:avLst/>
              </a:prstGeom>
              <a:blipFill rotWithShape="0">
                <a:blip r:embed="rId3"/>
                <a:stretch>
                  <a:fillRect l="-849" t="-2083" b="-7813"/>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255" name="Text Box 7"/>
              <p:cNvSpPr txBox="1">
                <a:spLocks noChangeArrowheads="1"/>
              </p:cNvSpPr>
              <p:nvPr/>
            </p:nvSpPr>
            <p:spPr bwMode="auto">
              <a:xfrm>
                <a:off x="2478741" y="3934013"/>
                <a:ext cx="68580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pPr fontAlgn="base">
                  <a:spcBef>
                    <a:spcPct val="0"/>
                  </a:spcBef>
                  <a:spcAft>
                    <a:spcPct val="0"/>
                  </a:spcAft>
                </a:pPr>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C </a:t>
                </a:r>
                <a:r>
                  <a:rPr lang="el-GR" altLang="en-US" sz="2400" dirty="0">
                    <a:solidFill>
                      <a:prstClr val="black"/>
                    </a:solidFill>
                    <a:latin typeface="Times New Roman" panose="02020603050405020304" pitchFamily="18" charset="0"/>
                  </a:rPr>
                  <a:t>Σ</a:t>
                </a:r>
                <a:r>
                  <a:rPr lang="en-US" altLang="en-US" sz="2400"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rPr>
                  <a:t>ξ</a:t>
                </a:r>
                <a:r>
                  <a:rPr lang="en-US" altLang="zh-CN" sz="2000" i="1" baseline="-25000" dirty="0" err="1">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fontAlgn="base">
                  <a:spcBef>
                    <a:spcPct val="0"/>
                  </a:spcBef>
                  <a:spcAft>
                    <a:spcPct val="0"/>
                  </a:spcAft>
                </a:pP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i="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err="1">
                    <a:solidFill>
                      <a:prstClr val="black"/>
                    </a:solidFill>
                    <a:latin typeface="Times New Roman" panose="02020603050405020304" pitchFamily="18" charset="0"/>
                    <a:cs typeface="Times New Roman" panose="02020603050405020304" pitchFamily="18" charset="0"/>
                  </a:rPr>
                  <a:t>i</a:t>
                </a:r>
                <a:r>
                  <a:rPr lang="en-US" altLang="zh-CN" sz="2000" i="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and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0 for all </a:t>
                </a:r>
                <a:r>
                  <a:rPr lang="en-US" altLang="zh-CN" sz="2000" i="1" dirty="0">
                    <a:solidFill>
                      <a:prstClr val="black"/>
                    </a:solidFill>
                    <a:latin typeface="Times New Roman" panose="02020603050405020304" pitchFamily="18" charset="0"/>
                    <a:cs typeface="Times New Roman" panose="02020603050405020304" pitchFamily="18" charset="0"/>
                  </a:rPr>
                  <a:t>i</a:t>
                </a:r>
              </a:p>
            </p:txBody>
          </p:sp>
        </mc:Choice>
        <mc:Fallback xmlns="">
          <p:sp>
            <p:nvSpPr>
              <p:cNvPr id="309255" name="Text Box 7"/>
              <p:cNvSpPr txBox="1">
                <a:spLocks noRot="1" noChangeAspect="1" noMove="1" noResize="1" noEditPoints="1" noAdjustHandles="1" noChangeArrowheads="1" noChangeShapeType="1" noTextEdit="1"/>
              </p:cNvSpPr>
              <p:nvPr/>
            </p:nvSpPr>
            <p:spPr bwMode="auto">
              <a:xfrm>
                <a:off x="954741" y="3934012"/>
                <a:ext cx="6858000" cy="1151021"/>
              </a:xfrm>
              <a:prstGeom prst="rect">
                <a:avLst/>
              </a:prstGeom>
              <a:blipFill rotWithShape="0">
                <a:blip r:embed="rId4"/>
                <a:stretch>
                  <a:fillRect l="-797" t="-1554" b="-725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675320" y="1026360"/>
              <a:ext cx="6708600" cy="4348800"/>
            </p14:xfrm>
          </p:contentPart>
        </mc:Choice>
        <mc:Fallback>
          <p:pic>
            <p:nvPicPr>
              <p:cNvPr id="2" name="Ink 1"/>
              <p:cNvPicPr/>
              <p:nvPr/>
            </p:nvPicPr>
            <p:blipFill>
              <a:blip r:embed="rId6"/>
              <a:stretch>
                <a:fillRect/>
              </a:stretch>
            </p:blipFill>
            <p:spPr>
              <a:xfrm>
                <a:off x="4669920" y="1019520"/>
                <a:ext cx="6720480" cy="4360320"/>
              </a:xfrm>
              <a:prstGeom prst="rect">
                <a:avLst/>
              </a:prstGeom>
            </p:spPr>
          </p:pic>
        </mc:Fallback>
      </mc:AlternateContent>
    </p:spTree>
    <p:extLst>
      <p:ext uri="{BB962C8B-B14F-4D97-AF65-F5344CB8AC3E}">
        <p14:creationId xmlns:p14="http://schemas.microsoft.com/office/powerpoint/2010/main" val="3436509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defRPr/>
            </a:pPr>
            <a:r>
              <a:rPr lang="en-US" altLang="zh-CN" dirty="0">
                <a:solidFill>
                  <a:schemeClr val="bg1"/>
                </a:solidFill>
              </a:rPr>
              <a:t>The </a:t>
            </a:r>
            <a:r>
              <a:rPr lang="en-US" altLang="zh-CN" dirty="0">
                <a:solidFill>
                  <a:schemeClr val="bg1"/>
                </a:solidFill>
                <a:latin typeface="Times New Roman" panose="02020603050405020304" pitchFamily="18" charset="0"/>
              </a:rPr>
              <a:t>“</a:t>
            </a:r>
            <a:r>
              <a:rPr lang="en-US" altLang="zh-CN" dirty="0">
                <a:solidFill>
                  <a:schemeClr val="bg1"/>
                </a:solidFill>
              </a:rPr>
              <a:t>Kernel Trick</a:t>
            </a:r>
            <a:r>
              <a:rPr lang="en-US" altLang="zh-CN" dirty="0">
                <a:solidFill>
                  <a:schemeClr val="bg1"/>
                </a:solidFill>
                <a:latin typeface="Times New Roman" panose="02020603050405020304" pitchFamily="18" charset="0"/>
              </a:rPr>
              <a:t>”</a:t>
            </a:r>
            <a:endParaRPr lang="en-US" altLang="zh-CN" dirty="0">
              <a:solidFill>
                <a:schemeClr val="bg1"/>
              </a:solidFill>
            </a:endParaRPr>
          </a:p>
        </p:txBody>
      </p:sp>
      <p:sp>
        <p:nvSpPr>
          <p:cNvPr id="313349" name="Rectangle 5"/>
          <p:cNvSpPr>
            <a:spLocks noChangeArrowheads="1"/>
          </p:cNvSpPr>
          <p:nvPr/>
        </p:nvSpPr>
        <p:spPr bwMode="auto">
          <a:xfrm>
            <a:off x="1546412" y="13716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The linear classifier relies on dot product between vectors </a:t>
            </a:r>
          </a:p>
          <a:p>
            <a:pPr lvl="1" fontAlgn="base">
              <a:spcAft>
                <a:spcPct val="0"/>
              </a:spcAft>
              <a:buClr>
                <a:srgbClr val="C0504D"/>
              </a:buClr>
              <a:buFont typeface="Wingdings" panose="05000000000000000000" pitchFamily="2" charset="2"/>
              <a:buChar char="Ø"/>
              <a:defRPr/>
            </a:pP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baseline="30000" dirty="0">
                <a:solidFill>
                  <a:prstClr val="black"/>
                </a:solidFill>
                <a:latin typeface="Calibri"/>
              </a:rPr>
              <a:t>T</a:t>
            </a:r>
            <a:r>
              <a:rPr lang="en-US" altLang="zh-CN" sz="2400" dirty="0">
                <a:solidFill>
                  <a:prstClr val="black"/>
                </a:solidFill>
                <a:latin typeface="Calibri"/>
              </a:rPr>
              <a:t> . x</a:t>
            </a:r>
            <a:r>
              <a:rPr lang="en-US" altLang="zh-CN" sz="2400" baseline="-25000" dirty="0">
                <a:solidFill>
                  <a:prstClr val="black"/>
                </a:solidFill>
                <a:latin typeface="Calibri"/>
              </a:rPr>
              <a:t>j</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If every data point is mapped into high-dimensional space via some transformation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cs typeface="Times New Roman" panose="02020603050405020304" pitchFamily="18" charset="0"/>
              </a:rPr>
              <a:t>:  x</a:t>
            </a:r>
            <a:r>
              <a:rPr lang="en-US" altLang="zh-CN" sz="2400" baseline="-25000" dirty="0">
                <a:solidFill>
                  <a:prstClr val="black"/>
                </a:solidFill>
                <a:latin typeface="Calibri"/>
                <a:cs typeface="Times New Roman" panose="02020603050405020304" pitchFamily="18" charset="0"/>
              </a:rPr>
              <a:t> </a:t>
            </a:r>
            <a:r>
              <a:rPr lang="en-US" altLang="zh-CN" sz="2400" dirty="0">
                <a:solidFill>
                  <a:prstClr val="black"/>
                </a:solidFill>
                <a:latin typeface="Calibri"/>
                <a:cs typeface="Times New Roman" panose="02020603050405020304" pitchFamily="18" charset="0"/>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cs typeface="Times New Roman" panose="02020603050405020304" pitchFamily="18" charset="0"/>
              </a:rPr>
              <a:t>(x), the dot product becomes:</a:t>
            </a:r>
          </a:p>
          <a:p>
            <a:pPr algn="ctr" fontAlgn="base">
              <a:spcAft>
                <a:spcPct val="0"/>
              </a:spcAft>
              <a:buClr>
                <a:srgbClr val="4F81BD"/>
              </a:buClr>
              <a:buFont typeface="Wingdings" panose="05000000000000000000" pitchFamily="2" charset="2"/>
              <a:buChar char="Ø"/>
              <a:defRPr/>
            </a:pPr>
            <a:r>
              <a:rPr lang="en-US" altLang="zh-CN" sz="2400" i="1" dirty="0">
                <a:solidFill>
                  <a:prstClr val="black"/>
                </a:solidFill>
                <a:latin typeface="Calibri"/>
              </a:rPr>
              <a:t>K</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 x</a:t>
            </a:r>
            <a:r>
              <a:rPr lang="en-US" altLang="zh-CN" sz="2400" baseline="-25000" dirty="0">
                <a:solidFill>
                  <a:prstClr val="black"/>
                </a:solidFill>
                <a:latin typeface="Calibri"/>
              </a:rPr>
              <a:t>j</a:t>
            </a:r>
            <a:r>
              <a:rPr lang="en-US" altLang="zh-CN" sz="2400" dirty="0">
                <a:solidFill>
                  <a:prstClr val="black"/>
                </a:solidFill>
                <a:latin typeface="Calibri"/>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a:t>
            </a:r>
            <a:r>
              <a:rPr lang="en-US" altLang="zh-CN" sz="2400" baseline="30000" dirty="0">
                <a:solidFill>
                  <a:prstClr val="black"/>
                </a:solidFill>
                <a:latin typeface="Calibri"/>
              </a:rPr>
              <a:t>T  </a:t>
            </a:r>
            <a:r>
              <a:rPr lang="el-GR" altLang="en-US" sz="2400" dirty="0">
                <a:solidFill>
                  <a:prstClr val="black"/>
                </a:solidFill>
                <a:latin typeface="Calibri"/>
                <a:cs typeface="Times New Roman" panose="02020603050405020304" pitchFamily="18" charset="0"/>
              </a:rPr>
              <a:t>φ</a:t>
            </a:r>
            <a:r>
              <a:rPr lang="en-US" altLang="en-US" sz="2400" dirty="0">
                <a:solidFill>
                  <a:prstClr val="black"/>
                </a:solidFill>
                <a:latin typeface="Calibri"/>
                <a:cs typeface="Times New Roman" panose="02020603050405020304" pitchFamily="18" charset="0"/>
              </a:rPr>
              <a:t> </a:t>
            </a:r>
            <a:r>
              <a:rPr lang="en-US" altLang="zh-CN" sz="2400" u="sng" dirty="0">
                <a:solidFill>
                  <a:prstClr val="black"/>
                </a:solidFill>
                <a:latin typeface="Calibri"/>
              </a:rPr>
              <a:t>(x</a:t>
            </a:r>
            <a:r>
              <a:rPr lang="en-US" altLang="zh-CN" sz="2400" u="sng" baseline="-25000" dirty="0">
                <a:solidFill>
                  <a:prstClr val="black"/>
                </a:solidFill>
                <a:latin typeface="Calibri"/>
              </a:rPr>
              <a:t>j</a:t>
            </a:r>
            <a:r>
              <a:rPr lang="en-US" altLang="zh-CN" sz="2400" dirty="0">
                <a:solidFill>
                  <a:prstClr val="black"/>
                </a:solidFill>
                <a:latin typeface="Calibri"/>
              </a:rPr>
              <a:t>)</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A </a:t>
            </a:r>
            <a:r>
              <a:rPr lang="en-US" altLang="zh-CN" sz="2400" i="1" dirty="0">
                <a:solidFill>
                  <a:prstClr val="black"/>
                </a:solidFill>
                <a:latin typeface="Calibri"/>
              </a:rPr>
              <a:t>kernel function</a:t>
            </a:r>
            <a:r>
              <a:rPr lang="en-US" altLang="zh-CN" sz="2400" dirty="0">
                <a:solidFill>
                  <a:prstClr val="black"/>
                </a:solidFill>
                <a:latin typeface="Calibri"/>
              </a:rPr>
              <a:t> is some function that corresponds to an inner product in some expanded feature space.</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Example: </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	2-dimensional vectors x=[</a:t>
            </a:r>
            <a:r>
              <a:rPr lang="en-US" altLang="zh-CN" sz="2400" i="1" dirty="0">
                <a:solidFill>
                  <a:prstClr val="black"/>
                </a:solidFill>
                <a:latin typeface="Calibri"/>
              </a:rPr>
              <a:t>x</a:t>
            </a:r>
            <a:r>
              <a:rPr lang="en-US" altLang="zh-CN" sz="2400" i="1" baseline="-25000" dirty="0">
                <a:solidFill>
                  <a:prstClr val="black"/>
                </a:solidFill>
                <a:latin typeface="Calibri"/>
              </a:rPr>
              <a:t>1   </a:t>
            </a:r>
            <a:r>
              <a:rPr lang="en-US" altLang="zh-CN" sz="2400" i="1" dirty="0">
                <a:solidFill>
                  <a:prstClr val="black"/>
                </a:solidFill>
                <a:latin typeface="Calibri"/>
              </a:rPr>
              <a:t>x</a:t>
            </a:r>
            <a:r>
              <a:rPr lang="en-US" altLang="zh-CN" sz="2400" i="1" baseline="-25000" dirty="0">
                <a:solidFill>
                  <a:prstClr val="black"/>
                </a:solidFill>
                <a:latin typeface="Calibri"/>
              </a:rPr>
              <a:t>2</a:t>
            </a:r>
            <a:r>
              <a:rPr lang="en-US" altLang="zh-CN" sz="2400" dirty="0">
                <a:solidFill>
                  <a:prstClr val="black"/>
                </a:solidFill>
                <a:latin typeface="Calibri"/>
              </a:rPr>
              <a:t>];  let </a:t>
            </a:r>
            <a:r>
              <a:rPr lang="en-US" altLang="zh-CN" sz="2400" i="1" dirty="0">
                <a:solidFill>
                  <a:prstClr val="black"/>
                </a:solidFill>
                <a:latin typeface="Calibri"/>
              </a:rPr>
              <a:t>K</a:t>
            </a:r>
            <a:r>
              <a:rPr lang="en-US" altLang="zh-CN" sz="2400" dirty="0">
                <a:solidFill>
                  <a:prstClr val="black"/>
                </a:solidFill>
                <a:latin typeface="Calibri"/>
              </a:rPr>
              <a:t>(</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)=(1 + </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baseline="30000" dirty="0" err="1">
                <a:solidFill>
                  <a:prstClr val="black"/>
                </a:solidFill>
                <a:latin typeface="Calibri"/>
              </a:rPr>
              <a:t>T</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a:t>
            </a:r>
            <a:r>
              <a:rPr lang="en-US" altLang="zh-CN" sz="2400" baseline="30000" dirty="0">
                <a:solidFill>
                  <a:prstClr val="black"/>
                </a:solidFill>
                <a:latin typeface="Calibri"/>
              </a:rPr>
              <a:t>2</a:t>
            </a:r>
            <a:r>
              <a:rPr lang="en-US" altLang="zh-CN" sz="2400" baseline="-25000" dirty="0">
                <a:solidFill>
                  <a:prstClr val="black"/>
                </a:solidFill>
                <a:latin typeface="Calibri"/>
              </a:rPr>
              <a:t>,</a:t>
            </a:r>
            <a:endParaRPr lang="en-US" altLang="zh-CN" sz="2400" dirty="0">
              <a:solidFill>
                <a:prstClr val="black"/>
              </a:solidFill>
              <a:latin typeface="Calibri"/>
            </a:endParaRP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	Need to show that </a:t>
            </a:r>
            <a:r>
              <a:rPr lang="en-US" altLang="zh-CN" sz="2400" i="1" dirty="0">
                <a:solidFill>
                  <a:prstClr val="black"/>
                </a:solidFill>
                <a:latin typeface="Calibri"/>
              </a:rPr>
              <a:t>K</a:t>
            </a:r>
            <a:r>
              <a:rPr lang="en-US" altLang="zh-CN" sz="2400" dirty="0">
                <a:solidFill>
                  <a:prstClr val="black"/>
                </a:solidFill>
                <a:latin typeface="Calibri"/>
              </a:rPr>
              <a:t>(</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a:t>
            </a:r>
            <a:r>
              <a:rPr lang="en-US" altLang="zh-CN" sz="2400" baseline="-25000" dirty="0">
                <a:solidFill>
                  <a:prstClr val="black"/>
                </a:solidFill>
                <a:latin typeface="Calibri"/>
              </a:rPr>
              <a:t> </a:t>
            </a:r>
            <a:r>
              <a:rPr lang="en-US" altLang="zh-CN" sz="2400" baseline="30000" dirty="0">
                <a:solidFill>
                  <a:prstClr val="black"/>
                </a:solidFill>
                <a:latin typeface="Calibri"/>
              </a:rPr>
              <a:t>T</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j</a:t>
            </a:r>
            <a:r>
              <a:rPr lang="en-US" altLang="zh-CN" sz="2400" dirty="0">
                <a:solidFill>
                  <a:prstClr val="black"/>
                </a:solidFill>
                <a:latin typeface="Calibri"/>
              </a:rPr>
              <a:t>):</a:t>
            </a:r>
          </a:p>
          <a:p>
            <a:pPr fontAlgn="base">
              <a:spcAft>
                <a:spcPct val="0"/>
              </a:spcAft>
              <a:buClr>
                <a:srgbClr val="4F81BD"/>
              </a:buClr>
              <a:buFont typeface="Wingdings" panose="05000000000000000000" pitchFamily="2" charset="2"/>
              <a:buNone/>
              <a:defRPr/>
            </a:pPr>
            <a:r>
              <a:rPr lang="en-US" altLang="zh-CN" sz="2400" b="1" dirty="0">
                <a:solidFill>
                  <a:prstClr val="black"/>
                </a:solidFill>
                <a:latin typeface="Times New Roman" panose="02020603050405020304" pitchFamily="18" charset="0"/>
              </a:rPr>
              <a:t>	</a:t>
            </a:r>
            <a:endParaRPr lang="el-GR" altLang="en-US" sz="2400" b="1" dirty="0">
              <a:solidFill>
                <a:prstClr val="black"/>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772720" y="5054760"/>
              <a:ext cx="7404120" cy="1398240"/>
            </p14:xfrm>
          </p:contentPart>
        </mc:Choice>
        <mc:Fallback>
          <p:pic>
            <p:nvPicPr>
              <p:cNvPr id="2" name="Ink 1"/>
              <p:cNvPicPr/>
              <p:nvPr/>
            </p:nvPicPr>
            <p:blipFill>
              <a:blip r:embed="rId3"/>
              <a:stretch>
                <a:fillRect/>
              </a:stretch>
            </p:blipFill>
            <p:spPr>
              <a:xfrm>
                <a:off x="2767680" y="5048280"/>
                <a:ext cx="7411680" cy="1410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543200" y="1015920"/>
              <a:ext cx="5781960" cy="2349000"/>
            </p14:xfrm>
          </p:contentPart>
        </mc:Choice>
        <mc:Fallback>
          <p:pic>
            <p:nvPicPr>
              <p:cNvPr id="3" name="Ink 2"/>
              <p:cNvPicPr/>
              <p:nvPr/>
            </p:nvPicPr>
            <p:blipFill>
              <a:blip r:embed="rId5"/>
              <a:stretch>
                <a:fillRect/>
              </a:stretch>
            </p:blipFill>
            <p:spPr>
              <a:xfrm>
                <a:off x="4534200" y="1009080"/>
                <a:ext cx="5801760" cy="2358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871560" y="948240"/>
              <a:ext cx="10922760" cy="4921920"/>
            </p14:xfrm>
          </p:contentPart>
        </mc:Choice>
        <mc:Fallback>
          <p:pic>
            <p:nvPicPr>
              <p:cNvPr id="4" name="Ink 3"/>
              <p:cNvPicPr/>
              <p:nvPr/>
            </p:nvPicPr>
            <p:blipFill>
              <a:blip r:embed="rId7"/>
              <a:stretch>
                <a:fillRect/>
              </a:stretch>
            </p:blipFill>
            <p:spPr>
              <a:xfrm>
                <a:off x="864000" y="942840"/>
                <a:ext cx="10938240" cy="4934520"/>
              </a:xfrm>
              <a:prstGeom prst="rect">
                <a:avLst/>
              </a:prstGeom>
            </p:spPr>
          </p:pic>
        </mc:Fallback>
      </mc:AlternateContent>
    </p:spTree>
    <p:extLst>
      <p:ext uri="{BB962C8B-B14F-4D97-AF65-F5344CB8AC3E}">
        <p14:creationId xmlns:p14="http://schemas.microsoft.com/office/powerpoint/2010/main" val="606456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866900" y="4724400"/>
            <a:ext cx="8648700" cy="1093800"/>
          </a:xfrm>
        </p:spPr>
        <p:txBody>
          <a:bodyPr rtlCol="0">
            <a:normAutofit fontScale="92500" lnSpcReduction="20000"/>
          </a:bodyPr>
          <a:lstStyle/>
          <a:p>
            <a:pPr marL="365760" indent="-256032" algn="ctr">
              <a:lnSpc>
                <a:spcPct val="100000"/>
              </a:lnSpc>
              <a:buClr>
                <a:schemeClr val="accent1"/>
              </a:buClr>
              <a:buSzPct val="68000"/>
              <a:defRPr/>
            </a:pPr>
            <a:r>
              <a:rPr lang="en-US" dirty="0">
                <a:latin typeface="+mn-lt"/>
                <a:cs typeface="Courier New" pitchFamily="49" charset="0"/>
              </a:rPr>
              <a:t>Session </a:t>
            </a:r>
            <a:r>
              <a:rPr lang="en-US" dirty="0" smtClean="0">
                <a:latin typeface="+mn-lt"/>
                <a:cs typeface="Courier New" pitchFamily="49" charset="0"/>
              </a:rPr>
              <a:t>–8 (16</a:t>
            </a:r>
            <a:r>
              <a:rPr lang="en-US" baseline="30000" dirty="0" smtClean="0">
                <a:latin typeface="+mn-lt"/>
                <a:cs typeface="Courier New" pitchFamily="49" charset="0"/>
              </a:rPr>
              <a:t>th</a:t>
            </a:r>
            <a:r>
              <a:rPr lang="en-US" dirty="0" smtClean="0">
                <a:latin typeface="+mn-lt"/>
                <a:cs typeface="Courier New" pitchFamily="49" charset="0"/>
              </a:rPr>
              <a:t> September,2023)</a:t>
            </a:r>
            <a:endParaRPr lang="en-US" dirty="0">
              <a:latin typeface="+mn-lt"/>
              <a:cs typeface="Courier New" pitchFamily="49" charset="0"/>
            </a:endParaRPr>
          </a:p>
          <a:p>
            <a:pPr marL="365760" indent="-256032" algn="ctr">
              <a:lnSpc>
                <a:spcPct val="100000"/>
              </a:lnSpc>
              <a:buClr>
                <a:schemeClr val="accent1"/>
              </a:buClr>
              <a:buSzPct val="68000"/>
              <a:defRPr/>
            </a:pPr>
            <a:r>
              <a:rPr lang="en-US" dirty="0">
                <a:latin typeface="+mn-lt"/>
                <a:cs typeface="Courier New" pitchFamily="49" charset="0"/>
              </a:rPr>
              <a:t>SUPPORT VECTOR </a:t>
            </a:r>
            <a:r>
              <a:rPr lang="en-US" dirty="0" smtClean="0">
                <a:latin typeface="+mn-lt"/>
                <a:cs typeface="Courier New" pitchFamily="49" charset="0"/>
              </a:rPr>
              <a:t>MACHINES &amp; Revision</a:t>
            </a:r>
            <a:endParaRPr lang="en-US" dirty="0">
              <a:latin typeface="+mn-lt"/>
              <a:cs typeface="Courier New" pitchFamily="49" charset="0"/>
            </a:endParaRPr>
          </a:p>
        </p:txBody>
      </p:sp>
    </p:spTree>
    <p:extLst>
      <p:ext uri="{BB962C8B-B14F-4D97-AF65-F5344CB8AC3E}">
        <p14:creationId xmlns:p14="http://schemas.microsoft.com/office/powerpoint/2010/main" val="622410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179199639"/>
              </p:ext>
            </p:extLst>
          </p:nvPr>
        </p:nvGraphicFramePr>
        <p:xfrm>
          <a:off x="838200" y="1295400"/>
          <a:ext cx="9524999" cy="1224280"/>
        </p:xfrm>
        <a:graphic>
          <a:graphicData uri="http://schemas.openxmlformats.org/drawingml/2006/table">
            <a:tbl>
              <a:tblPr>
                <a:tableStyleId>{5C22544A-7EE6-4342-B048-85BDC9FD1C3A}</a:tableStyleId>
              </a:tblPr>
              <a:tblGrid>
                <a:gridCol w="990600"/>
                <a:gridCol w="8534399"/>
              </a:tblGrid>
              <a:tr h="160655">
                <a:tc>
                  <a:txBody>
                    <a:bodyPr/>
                    <a:lstStyle/>
                    <a:p>
                      <a:pPr algn="ctr">
                        <a:spcBef>
                          <a:spcPts val="720"/>
                        </a:spcBef>
                        <a:spcAft>
                          <a:spcPts val="720"/>
                        </a:spcAft>
                      </a:pPr>
                      <a:r>
                        <a:rPr lang="en-IN" sz="1000" dirty="0">
                          <a:effectLst/>
                        </a:rPr>
                        <a:t>1</a:t>
                      </a:r>
                      <a:endParaRPr lang="en-IN" sz="10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Introduction to Machine Learning: What and Why, Applications of Machine Learning, Types of Machine Learning, Challenges in Machine Learning </a:t>
                      </a:r>
                      <a:endParaRPr lang="en-IN" sz="2400" dirty="0">
                        <a:effectLst/>
                        <a:latin typeface="Calibri" panose="020F0502020204030204" pitchFamily="34" charset="0"/>
                      </a:endParaRPr>
                    </a:p>
                  </a:txBody>
                  <a:tcPr marL="31750" marR="63500" marT="63500" marB="6350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77265695"/>
              </p:ext>
            </p:extLst>
          </p:nvPr>
        </p:nvGraphicFramePr>
        <p:xfrm>
          <a:off x="914400" y="2743200"/>
          <a:ext cx="9448799" cy="858520"/>
        </p:xfrm>
        <a:graphic>
          <a:graphicData uri="http://schemas.openxmlformats.org/drawingml/2006/table">
            <a:tbl>
              <a:tblPr>
                <a:tableStyleId>{5C22544A-7EE6-4342-B048-85BDC9FD1C3A}</a:tableStyleId>
              </a:tblPr>
              <a:tblGrid>
                <a:gridCol w="1039620"/>
                <a:gridCol w="8409179"/>
              </a:tblGrid>
              <a:tr h="160655">
                <a:tc>
                  <a:txBody>
                    <a:bodyPr/>
                    <a:lstStyle/>
                    <a:p>
                      <a:pPr algn="ctr">
                        <a:spcBef>
                          <a:spcPts val="720"/>
                        </a:spcBef>
                        <a:spcAft>
                          <a:spcPts val="720"/>
                        </a:spcAft>
                      </a:pPr>
                      <a:r>
                        <a:rPr lang="en-IN" sz="1800" dirty="0">
                          <a:effectLst/>
                        </a:rPr>
                        <a:t>2</a:t>
                      </a:r>
                      <a:endParaRPr lang="en-IN" sz="18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End-to-end Machine Learning: Framing the ML Problem. Data Types, Pre-processing, Visualization and Analysis</a:t>
                      </a:r>
                      <a:endParaRPr lang="en-IN" sz="2400" dirty="0">
                        <a:effectLst/>
                        <a:latin typeface="Calibri" panose="020F0502020204030204" pitchFamily="34" charset="0"/>
                      </a:endParaRPr>
                    </a:p>
                  </a:txBody>
                  <a:tcPr marL="31750" marR="63500" marT="63500" marB="63500"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83387921"/>
              </p:ext>
            </p:extLst>
          </p:nvPr>
        </p:nvGraphicFramePr>
        <p:xfrm>
          <a:off x="914400" y="3785394"/>
          <a:ext cx="9448798" cy="1224280"/>
        </p:xfrm>
        <a:graphic>
          <a:graphicData uri="http://schemas.openxmlformats.org/drawingml/2006/table">
            <a:tbl>
              <a:tblPr>
                <a:tableStyleId>{5C22544A-7EE6-4342-B048-85BDC9FD1C3A}</a:tableStyleId>
              </a:tblPr>
              <a:tblGrid>
                <a:gridCol w="1066800"/>
                <a:gridCol w="8381998"/>
              </a:tblGrid>
              <a:tr h="160655">
                <a:tc>
                  <a:txBody>
                    <a:bodyPr/>
                    <a:lstStyle/>
                    <a:p>
                      <a:pPr>
                        <a:spcBef>
                          <a:spcPts val="720"/>
                        </a:spcBef>
                        <a:spcAft>
                          <a:spcPts val="720"/>
                        </a:spcAft>
                        <a:tabLst>
                          <a:tab pos="160020" algn="l"/>
                          <a:tab pos="213360" algn="ctr"/>
                        </a:tabLst>
                      </a:pPr>
                      <a:r>
                        <a:rPr lang="en-IN" sz="2400" dirty="0">
                          <a:effectLst/>
                        </a:rPr>
                        <a:t>		3</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End-to-end Machine Learning: Model Selection and Training for Prediction and Classification, Evaluation, Machine Learning Pipeline.</a:t>
                      </a:r>
                      <a:endParaRPr lang="en-IN" sz="2400" dirty="0">
                        <a:effectLst/>
                        <a:latin typeface="Calibri" panose="020F0502020204030204" pitchFamily="34" charset="0"/>
                      </a:endParaRPr>
                    </a:p>
                  </a:txBody>
                  <a:tcPr marL="31750" marR="63500" marT="63500" marB="6350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59691618"/>
              </p:ext>
            </p:extLst>
          </p:nvPr>
        </p:nvGraphicFramePr>
        <p:xfrm>
          <a:off x="914400" y="5207000"/>
          <a:ext cx="9448798" cy="858520"/>
        </p:xfrm>
        <a:graphic>
          <a:graphicData uri="http://schemas.openxmlformats.org/drawingml/2006/table">
            <a:tbl>
              <a:tblPr>
                <a:tableStyleId>{5C22544A-7EE6-4342-B048-85BDC9FD1C3A}</a:tableStyleId>
              </a:tblPr>
              <a:tblGrid>
                <a:gridCol w="1039620"/>
                <a:gridCol w="8409178"/>
              </a:tblGrid>
              <a:tr h="160655">
                <a:tc>
                  <a:txBody>
                    <a:bodyPr/>
                    <a:lstStyle/>
                    <a:p>
                      <a:pPr algn="ctr">
                        <a:spcBef>
                          <a:spcPts val="720"/>
                        </a:spcBef>
                        <a:spcAft>
                          <a:spcPts val="720"/>
                        </a:spcAft>
                      </a:pPr>
                      <a:r>
                        <a:rPr lang="en-IN" sz="2400" dirty="0">
                          <a:effectLst/>
                        </a:rPr>
                        <a:t>4</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Linear Prediction Models:  Linear Regression, Gradient Descent and Variants, Regularization, Bias Vs. Variance </a:t>
                      </a:r>
                      <a:endParaRPr lang="en-IN" sz="2400" dirty="0">
                        <a:effectLst/>
                        <a:latin typeface="Calibri" panose="020F0502020204030204" pitchFamily="34" charset="0"/>
                      </a:endParaRPr>
                    </a:p>
                  </a:txBody>
                  <a:tcPr marL="31750" marR="63500" marT="63500" marB="63500" anchor="ctr"/>
                </a:tc>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806680" y="1454040"/>
              <a:ext cx="2963520" cy="4649760"/>
            </p14:xfrm>
          </p:contentPart>
        </mc:Choice>
        <mc:Fallback>
          <p:pic>
            <p:nvPicPr>
              <p:cNvPr id="3" name="Ink 2"/>
              <p:cNvPicPr/>
              <p:nvPr/>
            </p:nvPicPr>
            <p:blipFill>
              <a:blip r:embed="rId3"/>
              <a:stretch>
                <a:fillRect/>
              </a:stretch>
            </p:blipFill>
            <p:spPr>
              <a:xfrm>
                <a:off x="8799480" y="1447920"/>
                <a:ext cx="2974680" cy="4662360"/>
              </a:xfrm>
              <a:prstGeom prst="rect">
                <a:avLst/>
              </a:prstGeom>
            </p:spPr>
          </p:pic>
        </mc:Fallback>
      </mc:AlternateContent>
    </p:spTree>
    <p:extLst>
      <p:ext uri="{BB962C8B-B14F-4D97-AF65-F5344CB8AC3E}">
        <p14:creationId xmlns:p14="http://schemas.microsoft.com/office/powerpoint/2010/main" val="2073066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Table 5"/>
          <p:cNvGraphicFramePr>
            <a:graphicFrameLocks noGrp="1"/>
          </p:cNvGraphicFramePr>
          <p:nvPr>
            <p:extLst>
              <p:ext uri="{D42A27DB-BD31-4B8C-83A1-F6EECF244321}">
                <p14:modId xmlns:p14="http://schemas.microsoft.com/office/powerpoint/2010/main" val="516860461"/>
              </p:ext>
            </p:extLst>
          </p:nvPr>
        </p:nvGraphicFramePr>
        <p:xfrm>
          <a:off x="1295400" y="1524000"/>
          <a:ext cx="8686800" cy="858520"/>
        </p:xfrm>
        <a:graphic>
          <a:graphicData uri="http://schemas.openxmlformats.org/drawingml/2006/table">
            <a:tbl>
              <a:tblPr>
                <a:tableStyleId>{5C22544A-7EE6-4342-B048-85BDC9FD1C3A}</a:tableStyleId>
              </a:tblPr>
              <a:tblGrid>
                <a:gridCol w="955780"/>
                <a:gridCol w="7731020"/>
              </a:tblGrid>
              <a:tr h="160655">
                <a:tc>
                  <a:txBody>
                    <a:bodyPr/>
                    <a:lstStyle/>
                    <a:p>
                      <a:pPr algn="ctr">
                        <a:spcBef>
                          <a:spcPts val="720"/>
                        </a:spcBef>
                        <a:spcAft>
                          <a:spcPts val="720"/>
                        </a:spcAft>
                      </a:pPr>
                      <a:r>
                        <a:rPr lang="en-IN" sz="2400" dirty="0">
                          <a:effectLst/>
                        </a:rPr>
                        <a:t>5</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Classification Models I: Naïve Bayes classification, Applications in text and image classification</a:t>
                      </a:r>
                      <a:endParaRPr lang="en-IN" sz="2400" dirty="0">
                        <a:effectLst/>
                        <a:latin typeface="Calibri" panose="020F0502020204030204" pitchFamily="34" charset="0"/>
                      </a:endParaRPr>
                    </a:p>
                  </a:txBody>
                  <a:tcPr marL="31750" marR="63500" marT="63500" marB="6350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21619388"/>
              </p:ext>
            </p:extLst>
          </p:nvPr>
        </p:nvGraphicFramePr>
        <p:xfrm>
          <a:off x="1295400" y="2692400"/>
          <a:ext cx="8686800" cy="1590040"/>
        </p:xfrm>
        <a:graphic>
          <a:graphicData uri="http://schemas.openxmlformats.org/drawingml/2006/table">
            <a:tbl>
              <a:tblPr>
                <a:tableStyleId>{5C22544A-7EE6-4342-B048-85BDC9FD1C3A}</a:tableStyleId>
              </a:tblPr>
              <a:tblGrid>
                <a:gridCol w="955780"/>
                <a:gridCol w="7731020"/>
              </a:tblGrid>
              <a:tr h="160655">
                <a:tc>
                  <a:txBody>
                    <a:bodyPr/>
                    <a:lstStyle/>
                    <a:p>
                      <a:pPr algn="ctr">
                        <a:spcBef>
                          <a:spcPts val="720"/>
                        </a:spcBef>
                        <a:spcAft>
                          <a:spcPts val="720"/>
                        </a:spcAft>
                      </a:pPr>
                      <a:r>
                        <a:rPr lang="en-IN" sz="2400" dirty="0">
                          <a:effectLst/>
                        </a:rPr>
                        <a:t>6</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Classification Models I: Logistic Regression, Log Loss error function, Optimization using gradient descent, Feature transformation for nonlinear classification</a:t>
                      </a:r>
                    </a:p>
                    <a:p>
                      <a:pPr marR="60325" algn="just">
                        <a:spcAft>
                          <a:spcPts val="0"/>
                        </a:spcAft>
                      </a:pPr>
                      <a:r>
                        <a:rPr lang="en-IN" sz="2400" dirty="0">
                          <a:effectLst/>
                        </a:rPr>
                        <a:t> </a:t>
                      </a:r>
                      <a:endParaRPr lang="en-IN" sz="2400" dirty="0">
                        <a:effectLst/>
                        <a:latin typeface="Calibri" panose="020F0502020204030204" pitchFamily="34" charset="0"/>
                      </a:endParaRPr>
                    </a:p>
                  </a:txBody>
                  <a:tcPr marL="31750" marR="63500" marT="63500" marB="6350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17026562"/>
              </p:ext>
            </p:extLst>
          </p:nvPr>
        </p:nvGraphicFramePr>
        <p:xfrm>
          <a:off x="1369060" y="4826000"/>
          <a:ext cx="8613140" cy="1224280"/>
        </p:xfrm>
        <a:graphic>
          <a:graphicData uri="http://schemas.openxmlformats.org/drawingml/2006/table">
            <a:tbl>
              <a:tblPr>
                <a:tableStyleId>{5C22544A-7EE6-4342-B048-85BDC9FD1C3A}</a:tableStyleId>
              </a:tblPr>
              <a:tblGrid>
                <a:gridCol w="947675"/>
                <a:gridCol w="7665465"/>
              </a:tblGrid>
              <a:tr h="160655">
                <a:tc>
                  <a:txBody>
                    <a:bodyPr/>
                    <a:lstStyle/>
                    <a:p>
                      <a:pPr algn="ctr">
                        <a:spcBef>
                          <a:spcPts val="720"/>
                        </a:spcBef>
                        <a:spcAft>
                          <a:spcPts val="720"/>
                        </a:spcAft>
                      </a:pPr>
                      <a:r>
                        <a:rPr lang="en-IN" sz="2400" dirty="0">
                          <a:effectLst/>
                        </a:rPr>
                        <a:t>7</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Classification Models I: Support Vector Machine. Margin maximization. Non-linear SVM. Kernel Function.</a:t>
                      </a:r>
                    </a:p>
                    <a:p>
                      <a:pPr marR="60325" algn="just">
                        <a:spcAft>
                          <a:spcPts val="0"/>
                        </a:spcAft>
                      </a:pPr>
                      <a:r>
                        <a:rPr lang="en-IN" sz="2400" dirty="0">
                          <a:effectLst/>
                        </a:rPr>
                        <a:t> </a:t>
                      </a:r>
                      <a:endParaRPr lang="en-IN" sz="2400" dirty="0">
                        <a:effectLst/>
                        <a:latin typeface="Calibri" panose="020F0502020204030204" pitchFamily="34" charset="0"/>
                      </a:endParaRPr>
                    </a:p>
                  </a:txBody>
                  <a:tcPr marL="31750" marR="63500" marT="63500" marB="63500"/>
                </a:tc>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79080" y="1432440"/>
              <a:ext cx="10125360" cy="4638960"/>
            </p14:xfrm>
          </p:contentPart>
        </mc:Choice>
        <mc:Fallback>
          <p:pic>
            <p:nvPicPr>
              <p:cNvPr id="3" name="Ink 2"/>
              <p:cNvPicPr/>
              <p:nvPr/>
            </p:nvPicPr>
            <p:blipFill>
              <a:blip r:embed="rId3"/>
              <a:stretch>
                <a:fillRect/>
              </a:stretch>
            </p:blipFill>
            <p:spPr>
              <a:xfrm>
                <a:off x="1273320" y="1426680"/>
                <a:ext cx="10133640" cy="4652640"/>
              </a:xfrm>
              <a:prstGeom prst="rect">
                <a:avLst/>
              </a:prstGeom>
            </p:spPr>
          </p:pic>
        </mc:Fallback>
      </mc:AlternateContent>
    </p:spTree>
    <p:extLst>
      <p:ext uri="{BB962C8B-B14F-4D97-AF65-F5344CB8AC3E}">
        <p14:creationId xmlns:p14="http://schemas.microsoft.com/office/powerpoint/2010/main" val="2823468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90000" y="997200"/>
              <a:ext cx="10616040" cy="5216040"/>
            </p14:xfrm>
          </p:contentPart>
        </mc:Choice>
        <mc:Fallback>
          <p:pic>
            <p:nvPicPr>
              <p:cNvPr id="5" name="Ink 4"/>
              <p:cNvPicPr/>
              <p:nvPr/>
            </p:nvPicPr>
            <p:blipFill>
              <a:blip r:embed="rId3"/>
              <a:stretch>
                <a:fillRect/>
              </a:stretch>
            </p:blipFill>
            <p:spPr>
              <a:xfrm>
                <a:off x="979560" y="992160"/>
                <a:ext cx="10629000" cy="5228280"/>
              </a:xfrm>
              <a:prstGeom prst="rect">
                <a:avLst/>
              </a:prstGeom>
            </p:spPr>
          </p:pic>
        </mc:Fallback>
      </mc:AlternateContent>
    </p:spTree>
    <p:extLst>
      <p:ext uri="{BB962C8B-B14F-4D97-AF65-F5344CB8AC3E}">
        <p14:creationId xmlns:p14="http://schemas.microsoft.com/office/powerpoint/2010/main" val="138416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42400" y="821160"/>
              <a:ext cx="6465960" cy="4386240"/>
            </p14:xfrm>
          </p:contentPart>
        </mc:Choice>
        <mc:Fallback>
          <p:pic>
            <p:nvPicPr>
              <p:cNvPr id="3" name="Ink 2"/>
              <p:cNvPicPr/>
              <p:nvPr/>
            </p:nvPicPr>
            <p:blipFill>
              <a:blip r:embed="rId4"/>
              <a:stretch>
                <a:fillRect/>
              </a:stretch>
            </p:blipFill>
            <p:spPr>
              <a:xfrm>
                <a:off x="834840" y="811080"/>
                <a:ext cx="6478920" cy="4398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4427280" y="221760"/>
              <a:ext cx="7159680" cy="6044760"/>
            </p14:xfrm>
          </p:contentPart>
        </mc:Choice>
        <mc:Fallback>
          <p:pic>
            <p:nvPicPr>
              <p:cNvPr id="4" name="Ink 3"/>
              <p:cNvPicPr/>
              <p:nvPr/>
            </p:nvPicPr>
            <p:blipFill>
              <a:blip r:embed="rId6"/>
              <a:stretch>
                <a:fillRect/>
              </a:stretch>
            </p:blipFill>
            <p:spPr>
              <a:xfrm>
                <a:off x="4423320" y="219240"/>
                <a:ext cx="7171920" cy="6050880"/>
              </a:xfrm>
              <a:prstGeom prst="rect">
                <a:avLst/>
              </a:prstGeom>
            </p:spPr>
          </p:pic>
        </mc:Fallback>
      </mc:AlternateContent>
    </p:spTree>
    <p:extLst>
      <p:ext uri="{BB962C8B-B14F-4D97-AF65-F5344CB8AC3E}">
        <p14:creationId xmlns:p14="http://schemas.microsoft.com/office/powerpoint/2010/main" val="3603367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Support Vector Machine</a:t>
            </a:r>
            <a:endParaRPr lang="en-IN" dirty="0"/>
          </a:p>
        </p:txBody>
      </p:sp>
      <p:sp>
        <p:nvSpPr>
          <p:cNvPr id="2" name="Content Placeholder 1">
            <a:extLst>
              <a:ext uri="{FF2B5EF4-FFF2-40B4-BE49-F238E27FC236}">
                <a16:creationId xmlns:a16="http://schemas.microsoft.com/office/drawing/2014/main" xmlns="" id="{2227BF0E-DF89-47FA-B8BD-F5F979ED5F40}"/>
              </a:ext>
            </a:extLst>
          </p:cNvPr>
          <p:cNvSpPr>
            <a:spLocks noGrp="1"/>
          </p:cNvSpPr>
          <p:nvPr>
            <p:ph type="body" sz="quarter" idx="13"/>
          </p:nvPr>
        </p:nvSpPr>
        <p:spPr>
          <a:xfrm>
            <a:off x="857739" y="1600201"/>
            <a:ext cx="10160000" cy="4419599"/>
          </a:xfrm>
        </p:spPr>
        <p:txBody>
          <a:bodyPr>
            <a:normAutofit lnSpcReduction="10000"/>
          </a:bodyPr>
          <a:lstStyle/>
          <a:p>
            <a:pPr algn="just"/>
            <a:endParaRPr lang="en-US" dirty="0">
              <a:latin typeface="+mn-lt"/>
            </a:endParaRPr>
          </a:p>
          <a:p>
            <a:pPr algn="just">
              <a:lnSpc>
                <a:spcPct val="150000"/>
              </a:lnSpc>
              <a:spcBef>
                <a:spcPts val="0"/>
              </a:spcBef>
              <a:buFont typeface="Wingdings" panose="05000000000000000000" pitchFamily="2" charset="2"/>
              <a:buChar char="Ø"/>
            </a:pPr>
            <a:r>
              <a:rPr lang="en-US" sz="2400" dirty="0">
                <a:latin typeface="+mn-lt"/>
              </a:rPr>
              <a:t>Support Vector Machine or SVM is one of the most popular Supervised Learning algorithms, which is used for Classification as well as Regression problems. However, primarily, it is used for Classification problems in Machine Learning.</a:t>
            </a:r>
          </a:p>
          <a:p>
            <a:pPr algn="just">
              <a:lnSpc>
                <a:spcPct val="150000"/>
              </a:lnSpc>
              <a:spcBef>
                <a:spcPts val="0"/>
              </a:spcBef>
              <a:buFont typeface="Wingdings" panose="05000000000000000000" pitchFamily="2" charset="2"/>
              <a:buChar char="Ø"/>
            </a:pPr>
            <a:r>
              <a:rPr lang="en-US" sz="2400" dirty="0">
                <a:latin typeface="+mn-lt"/>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endParaRPr lang="en-US" dirty="0">
              <a:latin typeface="+mn-lt"/>
            </a:endParaRPr>
          </a:p>
          <a:p>
            <a:endParaRPr lang="x-none" dirty="0"/>
          </a:p>
        </p:txBody>
      </p:sp>
    </p:spTree>
    <p:extLst>
      <p:ext uri="{BB962C8B-B14F-4D97-AF65-F5344CB8AC3E}">
        <p14:creationId xmlns:p14="http://schemas.microsoft.com/office/powerpoint/2010/main" val="3735819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a:t>
            </a:r>
            <a:br>
              <a:rPr lang="en-US" dirty="0" smtClean="0"/>
            </a:br>
            <a:r>
              <a:rPr lang="en-US" dirty="0"/>
              <a:t> </a:t>
            </a:r>
            <a:r>
              <a:rPr lang="en-US" dirty="0" smtClean="0"/>
              <a:t>What </a:t>
            </a:r>
            <a:r>
              <a:rPr lang="en-US" dirty="0"/>
              <a:t>is Support Vector Machine?</a:t>
            </a:r>
            <a:br>
              <a:rPr lang="en-US" dirty="0"/>
            </a:br>
            <a:endParaRPr lang="en-IN" dirty="0"/>
          </a:p>
        </p:txBody>
      </p:sp>
      <p:sp>
        <p:nvSpPr>
          <p:cNvPr id="5" name="Content Placeholder 4">
            <a:extLst>
              <a:ext uri="{FF2B5EF4-FFF2-40B4-BE49-F238E27FC236}">
                <a16:creationId xmlns:a16="http://schemas.microsoft.com/office/drawing/2014/main" xmlns="" id="{98E86D3B-F405-4EEB-80B3-6AD365E36FF9}"/>
              </a:ext>
            </a:extLst>
          </p:cNvPr>
          <p:cNvSpPr>
            <a:spLocks noGrp="1"/>
          </p:cNvSpPr>
          <p:nvPr>
            <p:ph type="body" sz="quarter" idx="13"/>
          </p:nvPr>
        </p:nvSpPr>
        <p:spPr>
          <a:xfrm>
            <a:off x="857739" y="1600201"/>
            <a:ext cx="10668464" cy="4419599"/>
          </a:xfrm>
        </p:spPr>
        <p:txBody>
          <a:bodyPr>
            <a:normAutofit fontScale="62500" lnSpcReduction="20000"/>
          </a:bodyPr>
          <a:lstStyle/>
          <a:p>
            <a:pPr algn="just">
              <a:lnSpc>
                <a:spcPct val="160000"/>
              </a:lnSpc>
              <a:spcBef>
                <a:spcPts val="0"/>
              </a:spcBef>
              <a:buFont typeface="Wingdings" panose="05000000000000000000" pitchFamily="2" charset="2"/>
              <a:buChar char="Ø"/>
            </a:pPr>
            <a:r>
              <a:rPr lang="en-US" sz="3400" dirty="0">
                <a:latin typeface="+mn-lt"/>
              </a:rPr>
              <a:t>The objective of the support vector machine algorithm is to find  hyperplane in an N-dimensional space (N—the number of features) that distinctly classifies the data points.</a:t>
            </a:r>
          </a:p>
          <a:p>
            <a:pPr algn="just">
              <a:lnSpc>
                <a:spcPct val="160000"/>
              </a:lnSpc>
              <a:spcBef>
                <a:spcPts val="0"/>
              </a:spcBef>
              <a:buFont typeface="Wingdings" panose="05000000000000000000" pitchFamily="2" charset="2"/>
              <a:buChar char="Ø"/>
            </a:pPr>
            <a:r>
              <a:rPr lang="en-US" sz="3400" dirty="0">
                <a:latin typeface="+mn-lt"/>
              </a:rPr>
              <a:t>To separate the two classes of data points, there are many possible hyperplanes that could be chosen.</a:t>
            </a:r>
          </a:p>
          <a:p>
            <a:pPr algn="just">
              <a:lnSpc>
                <a:spcPct val="160000"/>
              </a:lnSpc>
              <a:spcBef>
                <a:spcPts val="0"/>
              </a:spcBef>
              <a:buFont typeface="Wingdings" panose="05000000000000000000" pitchFamily="2" charset="2"/>
              <a:buChar char="Ø"/>
            </a:pPr>
            <a:endParaRPr lang="en-US" sz="3400" dirty="0">
              <a:latin typeface="+mn-lt"/>
            </a:endParaRPr>
          </a:p>
          <a:p>
            <a:pPr algn="just">
              <a:lnSpc>
                <a:spcPct val="160000"/>
              </a:lnSpc>
              <a:spcBef>
                <a:spcPts val="0"/>
              </a:spcBef>
              <a:buFont typeface="Wingdings" panose="05000000000000000000" pitchFamily="2" charset="2"/>
              <a:buChar char="Ø"/>
            </a:pPr>
            <a:r>
              <a:rPr lang="en-US" sz="3400" dirty="0">
                <a:latin typeface="+mn-lt"/>
              </a:rPr>
              <a:t> Our objective is to find a plane that has the maximum margin, </a:t>
            </a:r>
            <a:r>
              <a:rPr lang="en-US" sz="3400" dirty="0" err="1">
                <a:latin typeface="+mn-lt"/>
              </a:rPr>
              <a:t>i.e</a:t>
            </a:r>
            <a:r>
              <a:rPr lang="en-US" sz="3400" dirty="0">
                <a:latin typeface="+mn-lt"/>
              </a:rPr>
              <a:t> the maximum distance between data points of both classes. Maximizing the margin distance provides some reinforcement so that future data points can be classified with more confidence</a:t>
            </a:r>
            <a:r>
              <a:rPr lang="en-US" sz="3400" dirty="0"/>
              <a:t>.</a:t>
            </a:r>
            <a:endParaRPr lang="x-none" sz="3400" dirty="0"/>
          </a:p>
          <a:p>
            <a:pPr algn="just"/>
            <a:endParaRPr lang="x-none" dirty="0">
              <a:latin typeface="+mn-lt"/>
            </a:endParaRPr>
          </a:p>
        </p:txBody>
      </p:sp>
      <p:sp>
        <p:nvSpPr>
          <p:cNvPr id="3" name="Content Placeholder 2"/>
          <p:cNvSpPr>
            <a:spLocks noGrp="1"/>
          </p:cNvSpPr>
          <p:nvPr>
            <p:ph type="body" sz="quarter" idx="14"/>
          </p:nvPr>
        </p:nvSpPr>
        <p:spPr/>
        <p:txBody>
          <a:bodyPr>
            <a:normAutofit/>
          </a:bodyPr>
          <a:lstStyle/>
          <a:p>
            <a:endParaRPr lang="en-US" b="1" dirty="0"/>
          </a:p>
          <a:p>
            <a:endParaRPr lang="en-US" dirty="0"/>
          </a:p>
        </p:txBody>
      </p:sp>
    </p:spTree>
    <p:extLst>
      <p:ext uri="{BB962C8B-B14F-4D97-AF65-F5344CB8AC3E}">
        <p14:creationId xmlns:p14="http://schemas.microsoft.com/office/powerpoint/2010/main" val="1514813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Content Placeholder 1">
            <a:extLst>
              <a:ext uri="{FF2B5EF4-FFF2-40B4-BE49-F238E27FC236}">
                <a16:creationId xmlns:a16="http://schemas.microsoft.com/office/drawing/2014/main" xmlns="" id="{A5B7FA29-47DD-4A76-A436-1A7C03006119}"/>
              </a:ext>
            </a:extLst>
          </p:cNvPr>
          <p:cNvSpPr>
            <a:spLocks noGrp="1"/>
          </p:cNvSpPr>
          <p:nvPr>
            <p:ph type="body" sz="quarter" idx="13"/>
          </p:nvPr>
        </p:nvSpPr>
        <p:spPr>
          <a:xfrm>
            <a:off x="857738" y="1600201"/>
            <a:ext cx="10724662" cy="4419599"/>
          </a:xfrm>
        </p:spPr>
        <p:txBody>
          <a:bodyPr>
            <a:normAutofit/>
          </a:bodyPr>
          <a:lstStyle/>
          <a:p>
            <a:pPr algn="just"/>
            <a:endParaRPr lang="en-US" dirty="0">
              <a:latin typeface="+mn-lt"/>
            </a:endParaRPr>
          </a:p>
          <a:p>
            <a:pPr algn="just">
              <a:lnSpc>
                <a:spcPct val="150000"/>
              </a:lnSpc>
              <a:spcBef>
                <a:spcPts val="0"/>
              </a:spcBef>
              <a:buFont typeface="Wingdings" panose="05000000000000000000" pitchFamily="2" charset="2"/>
              <a:buChar char="Ø"/>
            </a:pPr>
            <a:r>
              <a:rPr lang="en-US" sz="2800" dirty="0" smtClean="0">
                <a:latin typeface="+mn-lt"/>
              </a:rPr>
              <a:t>Support </a:t>
            </a:r>
            <a:r>
              <a:rPr lang="en-US" sz="2800" dirty="0">
                <a:latin typeface="+mn-lt"/>
              </a:rPr>
              <a:t>vectors are data points that are closer to the hyperplane and influence the position and orientation of the hyperplane. Using these support vectors, we maximize the margin of the classifier. </a:t>
            </a:r>
          </a:p>
          <a:p>
            <a:pPr algn="just">
              <a:lnSpc>
                <a:spcPct val="150000"/>
              </a:lnSpc>
              <a:spcBef>
                <a:spcPts val="0"/>
              </a:spcBef>
              <a:buFont typeface="Wingdings" panose="05000000000000000000" pitchFamily="2" charset="2"/>
              <a:buChar char="Ø"/>
            </a:pPr>
            <a:endParaRPr lang="en-US" sz="2800" dirty="0">
              <a:latin typeface="+mn-lt"/>
            </a:endParaRPr>
          </a:p>
          <a:p>
            <a:pPr algn="just">
              <a:lnSpc>
                <a:spcPct val="150000"/>
              </a:lnSpc>
              <a:spcBef>
                <a:spcPts val="0"/>
              </a:spcBef>
              <a:buFont typeface="Wingdings" panose="05000000000000000000" pitchFamily="2" charset="2"/>
              <a:buChar char="Ø"/>
            </a:pPr>
            <a:r>
              <a:rPr lang="en-US" sz="2800" dirty="0">
                <a:latin typeface="+mn-lt"/>
              </a:rPr>
              <a:t>Deleting the support vectors will change the position of the hyperplane. These are the points that help us build our SVM.</a:t>
            </a:r>
            <a:endParaRPr lang="x-none" sz="2800" dirty="0">
              <a:latin typeface="+mn-lt"/>
            </a:endParaRPr>
          </a:p>
        </p:txBody>
      </p:sp>
    </p:spTree>
    <p:extLst>
      <p:ext uri="{BB962C8B-B14F-4D97-AF65-F5344CB8AC3E}">
        <p14:creationId xmlns:p14="http://schemas.microsoft.com/office/powerpoint/2010/main" val="406477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Content Placeholder 1">
            <a:extLst>
              <a:ext uri="{FF2B5EF4-FFF2-40B4-BE49-F238E27FC236}">
                <a16:creationId xmlns:a16="http://schemas.microsoft.com/office/drawing/2014/main" xmlns="" id="{0D68817B-C99D-4C27-AE2F-CC46028744F9}"/>
              </a:ext>
            </a:extLst>
          </p:cNvPr>
          <p:cNvSpPr>
            <a:spLocks noGrp="1"/>
          </p:cNvSpPr>
          <p:nvPr>
            <p:ph type="body" sz="quarter" idx="13"/>
          </p:nvPr>
        </p:nvSpPr>
        <p:spPr>
          <a:xfrm>
            <a:off x="857738" y="1600201"/>
            <a:ext cx="10267461" cy="4571999"/>
          </a:xfrm>
        </p:spPr>
        <p:txBody>
          <a:bodyPr>
            <a:normAutofit fontScale="92500"/>
          </a:bodyPr>
          <a:lstStyle/>
          <a:p>
            <a:pPr>
              <a:buFont typeface="Arial" panose="020B0604020202020204" pitchFamily="34" charset="0"/>
              <a:buChar char="•"/>
            </a:pPr>
            <a:endParaRPr lang="en-US" b="1" dirty="0"/>
          </a:p>
          <a:p>
            <a:pPr algn="just">
              <a:lnSpc>
                <a:spcPct val="150000"/>
              </a:lnSpc>
              <a:spcBef>
                <a:spcPts val="0"/>
              </a:spcBef>
              <a:buFont typeface="Wingdings" panose="05000000000000000000" pitchFamily="2" charset="2"/>
              <a:buChar char="Ø"/>
            </a:pPr>
            <a:r>
              <a:rPr lang="en-US" sz="2400" b="1" dirty="0">
                <a:latin typeface="+mn-lt"/>
              </a:rPr>
              <a:t>Support Vectors</a:t>
            </a:r>
            <a:r>
              <a:rPr lang="en-US" sz="2400" dirty="0">
                <a:latin typeface="+mn-lt"/>
              </a:rPr>
              <a:t> − Datapoints that are closest to the hyperplane is called support vectors. Separating line will be defined with the help of these data points.</a:t>
            </a:r>
          </a:p>
          <a:p>
            <a:pPr algn="just">
              <a:lnSpc>
                <a:spcPct val="150000"/>
              </a:lnSpc>
              <a:spcBef>
                <a:spcPts val="0"/>
              </a:spcBef>
              <a:buFont typeface="Wingdings" panose="05000000000000000000" pitchFamily="2" charset="2"/>
              <a:buChar char="Ø"/>
            </a:pPr>
            <a:r>
              <a:rPr lang="en-US" sz="2400" b="1" dirty="0">
                <a:latin typeface="+mn-lt"/>
              </a:rPr>
              <a:t>Hyperplane</a:t>
            </a:r>
            <a:r>
              <a:rPr lang="en-US" sz="2400" dirty="0">
                <a:latin typeface="+mn-lt"/>
              </a:rPr>
              <a:t> − As we can see in the </a:t>
            </a:r>
            <a:r>
              <a:rPr lang="en-US" sz="2400" dirty="0" smtClean="0">
                <a:latin typeface="+mn-lt"/>
              </a:rPr>
              <a:t>diagram</a:t>
            </a:r>
            <a:r>
              <a:rPr lang="en-US" sz="2400" dirty="0">
                <a:latin typeface="+mn-lt"/>
              </a:rPr>
              <a:t>, it is a decision plane or space which is divided between a set of objects having different classes.</a:t>
            </a:r>
          </a:p>
          <a:p>
            <a:pPr algn="just">
              <a:lnSpc>
                <a:spcPct val="150000"/>
              </a:lnSpc>
              <a:spcBef>
                <a:spcPts val="0"/>
              </a:spcBef>
              <a:buFont typeface="Wingdings" panose="05000000000000000000" pitchFamily="2" charset="2"/>
              <a:buChar char="Ø"/>
            </a:pPr>
            <a:r>
              <a:rPr lang="en-US" sz="2400" b="1" dirty="0">
                <a:latin typeface="+mn-lt"/>
              </a:rPr>
              <a:t>Margin</a:t>
            </a:r>
            <a:r>
              <a:rPr lang="en-US" sz="2400" dirty="0">
                <a:latin typeface="+mn-lt"/>
              </a:rPr>
              <a:t> − It may be defined as the gap between two lines on the closet data points of different classes. It can be calculated as the perpendicular distance from the line to the support vectors. Large margin is considered as a good margin and small margin is considered as a bad margin.</a:t>
            </a:r>
          </a:p>
          <a:p>
            <a:endParaRPr lang="x-none" dirty="0"/>
          </a:p>
        </p:txBody>
      </p:sp>
    </p:spTree>
    <p:extLst>
      <p:ext uri="{BB962C8B-B14F-4D97-AF65-F5344CB8AC3E}">
        <p14:creationId xmlns:p14="http://schemas.microsoft.com/office/powerpoint/2010/main" val="1479311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Linear Classifier</a:t>
            </a:r>
          </a:p>
        </p:txBody>
      </p:sp>
      <p:pic>
        <p:nvPicPr>
          <p:cNvPr id="3" name="Picture 2"/>
          <p:cNvPicPr>
            <a:picLocks noChangeAspect="1"/>
          </p:cNvPicPr>
          <p:nvPr/>
        </p:nvPicPr>
        <p:blipFill>
          <a:blip r:embed="rId2"/>
          <a:stretch>
            <a:fillRect/>
          </a:stretch>
        </p:blipFill>
        <p:spPr>
          <a:xfrm>
            <a:off x="914400" y="1440050"/>
            <a:ext cx="10287000" cy="4655950"/>
          </a:xfrm>
          <a:prstGeom prst="rect">
            <a:avLst/>
          </a:prstGeom>
        </p:spPr>
      </p:pic>
    </p:spTree>
    <p:extLst>
      <p:ext uri="{BB962C8B-B14F-4D97-AF65-F5344CB8AC3E}">
        <p14:creationId xmlns:p14="http://schemas.microsoft.com/office/powerpoint/2010/main" val="1989846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Content Placeholder 3" descr="Chart, scatter chart&#10;&#10;Description automatically generated"/>
          <p:cNvPicPr>
            <a:picLocks noGrp="1" noChangeAspect="1"/>
          </p:cNvPicPr>
          <p:nvPr>
            <p:ph idx="4294967295"/>
          </p:nvPr>
        </p:nvPicPr>
        <p:blipFill>
          <a:blip r:embed="rId2"/>
          <a:stretch>
            <a:fillRect/>
          </a:stretch>
        </p:blipFill>
        <p:spPr>
          <a:xfrm>
            <a:off x="1143000" y="1493838"/>
            <a:ext cx="10287000" cy="4525962"/>
          </a:xfrm>
          <a:prstGeom prst="rect">
            <a:avLst/>
          </a:prstGeom>
          <a:noFill/>
        </p:spPr>
      </p:pic>
    </p:spTree>
    <p:extLst>
      <p:ext uri="{BB962C8B-B14F-4D97-AF65-F5344CB8AC3E}">
        <p14:creationId xmlns:p14="http://schemas.microsoft.com/office/powerpoint/2010/main" val="2030248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descr="A close up of a map&#10;&#10;Description automatically generated">
            <a:extLst>
              <a:ext uri="{FF2B5EF4-FFF2-40B4-BE49-F238E27FC236}">
                <a16:creationId xmlns:a16="http://schemas.microsoft.com/office/drawing/2014/main" xmlns="" id="{5C90ADC9-8E37-4149-A306-C9187ACA74B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8200" y="1219200"/>
            <a:ext cx="10363200" cy="4621212"/>
          </a:xfrm>
          <a:noFill/>
        </p:spPr>
      </p:pic>
    </p:spTree>
    <p:extLst>
      <p:ext uri="{BB962C8B-B14F-4D97-AF65-F5344CB8AC3E}">
        <p14:creationId xmlns:p14="http://schemas.microsoft.com/office/powerpoint/2010/main" val="2666325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97C89E-1B9B-4E3C-8048-6829675F5695}">
  <ds:schemaRefs>
    <ds:schemaRef ds:uri="http://schemas.microsoft.com/sharepoint/v3/contenttype/forms"/>
  </ds:schemaRefs>
</ds:datastoreItem>
</file>

<file path=customXml/itemProps2.xml><?xml version="1.0" encoding="utf-8"?>
<ds:datastoreItem xmlns:ds="http://schemas.openxmlformats.org/officeDocument/2006/customXml" ds:itemID="{426B842A-40AA-49B8-8666-D7FE387725AC}">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customXml/itemProps3.xml><?xml version="1.0" encoding="utf-8"?>
<ds:datastoreItem xmlns:ds="http://schemas.openxmlformats.org/officeDocument/2006/customXml" ds:itemID="{4B7FB24D-906D-479C-B242-6AF3417B6D33}"/>
</file>

<file path=docProps/app.xml><?xml version="1.0" encoding="utf-8"?>
<Properties xmlns="http://schemas.openxmlformats.org/officeDocument/2006/extended-properties" xmlns:vt="http://schemas.openxmlformats.org/officeDocument/2006/docPropsVTypes">
  <Template>Office Theme</Template>
  <TotalTime>3388</TotalTime>
  <Words>838</Words>
  <Application>Microsoft Office PowerPoint</Application>
  <PresentationFormat>Widescreen</PresentationFormat>
  <Paragraphs>103</Paragraphs>
  <Slides>23</Slides>
  <Notes>3</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23</vt:i4>
      </vt:variant>
    </vt:vector>
  </HeadingPairs>
  <TitlesOfParts>
    <vt:vector size="40" baseType="lpstr">
      <vt:lpstr>宋体</vt:lpstr>
      <vt:lpstr>Arial</vt:lpstr>
      <vt:lpstr>Calibri</vt:lpstr>
      <vt:lpstr>Calibri Light</vt:lpstr>
      <vt:lpstr>Cambria Math</vt:lpstr>
      <vt:lpstr>Courier New</vt:lpstr>
      <vt:lpstr>Garamond</vt:lpstr>
      <vt:lpstr>Helvetica</vt:lpstr>
      <vt:lpstr>Helvetica Light</vt:lpstr>
      <vt:lpstr>Helvetica Neue</vt:lpstr>
      <vt:lpstr>Tahoma</vt:lpstr>
      <vt:lpstr>Times New Roman</vt:lpstr>
      <vt:lpstr>Wingdings</vt:lpstr>
      <vt:lpstr>Office Theme</vt:lpstr>
      <vt:lpstr>5_Office Theme</vt:lpstr>
      <vt:lpstr>1_Office Theme</vt:lpstr>
      <vt:lpstr>4_Office Theme</vt:lpstr>
      <vt:lpstr>Applied Machine Learning SEZG568/SSZG568 </vt:lpstr>
      <vt:lpstr>PowerPoint Presentation</vt:lpstr>
      <vt:lpstr>Support Vector Machine</vt:lpstr>
      <vt:lpstr>   What is Support Vector Machine? </vt:lpstr>
      <vt:lpstr>PowerPoint Presentation</vt:lpstr>
      <vt:lpstr>PowerPoint Presentation</vt:lpstr>
      <vt:lpstr>Linear Classifier</vt:lpstr>
      <vt:lpstr>PowerPoint Presentation</vt:lpstr>
      <vt:lpstr>PowerPoint Presentation</vt:lpstr>
      <vt:lpstr>PowerPoint Presentation</vt:lpstr>
      <vt:lpstr> Types of SVM </vt:lpstr>
      <vt:lpstr>Support Vector Machines</vt:lpstr>
      <vt:lpstr>Linear SVM Mathematically</vt:lpstr>
      <vt:lpstr>Solving the Optimization Problem </vt:lpstr>
      <vt:lpstr> Solving the Optimization Problem </vt:lpstr>
      <vt:lpstr>PowerPoint Presentation</vt:lpstr>
      <vt:lpstr>Solving the Optimization Problem</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BITS2</cp:lastModifiedBy>
  <cp:revision>278</cp:revision>
  <dcterms:created xsi:type="dcterms:W3CDTF">2018-10-16T06:13:57Z</dcterms:created>
  <dcterms:modified xsi:type="dcterms:W3CDTF">2023-09-16T11:54:42Z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